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707" r:id="rId1"/>
    <p:sldMasterId id="2147483715" r:id="rId2"/>
    <p:sldMasterId id="2147483737" r:id="rId3"/>
    <p:sldMasterId id="2147483754" r:id="rId4"/>
  </p:sldMasterIdLst>
  <p:notesMasterIdLst>
    <p:notesMasterId r:id="rId62"/>
  </p:notesMasterIdLst>
  <p:handoutMasterIdLst>
    <p:handoutMasterId r:id="rId63"/>
  </p:handoutMasterIdLst>
  <p:sldIdLst>
    <p:sldId id="6472" r:id="rId5"/>
    <p:sldId id="6473" r:id="rId6"/>
    <p:sldId id="6465" r:id="rId7"/>
    <p:sldId id="971" r:id="rId8"/>
    <p:sldId id="6507" r:id="rId9"/>
    <p:sldId id="6508" r:id="rId10"/>
    <p:sldId id="6509" r:id="rId11"/>
    <p:sldId id="6510" r:id="rId12"/>
    <p:sldId id="6512" r:id="rId13"/>
    <p:sldId id="6511" r:id="rId14"/>
    <p:sldId id="6513" r:id="rId15"/>
    <p:sldId id="6514" r:id="rId16"/>
    <p:sldId id="6515" r:id="rId17"/>
    <p:sldId id="6517" r:id="rId18"/>
    <p:sldId id="6516" r:id="rId19"/>
    <p:sldId id="6518" r:id="rId20"/>
    <p:sldId id="6468" r:id="rId21"/>
    <p:sldId id="6521" r:id="rId22"/>
    <p:sldId id="6519" r:id="rId23"/>
    <p:sldId id="6522" r:id="rId24"/>
    <p:sldId id="6523" r:id="rId25"/>
    <p:sldId id="6526" r:id="rId26"/>
    <p:sldId id="6524" r:id="rId27"/>
    <p:sldId id="6525" r:id="rId28"/>
    <p:sldId id="6530" r:id="rId29"/>
    <p:sldId id="6559" r:id="rId30"/>
    <p:sldId id="6527" r:id="rId31"/>
    <p:sldId id="6528" r:id="rId32"/>
    <p:sldId id="6529" r:id="rId33"/>
    <p:sldId id="6531" r:id="rId34"/>
    <p:sldId id="6532" r:id="rId35"/>
    <p:sldId id="6534" r:id="rId36"/>
    <p:sldId id="6535" r:id="rId37"/>
    <p:sldId id="6536" r:id="rId38"/>
    <p:sldId id="6558" r:id="rId39"/>
    <p:sldId id="6533" r:id="rId40"/>
    <p:sldId id="6537" r:id="rId41"/>
    <p:sldId id="6538" r:id="rId42"/>
    <p:sldId id="6539" r:id="rId43"/>
    <p:sldId id="6540" r:id="rId44"/>
    <p:sldId id="6541" r:id="rId45"/>
    <p:sldId id="6542" r:id="rId46"/>
    <p:sldId id="6557" r:id="rId47"/>
    <p:sldId id="6544" r:id="rId48"/>
    <p:sldId id="6545" r:id="rId49"/>
    <p:sldId id="6547" r:id="rId50"/>
    <p:sldId id="6546" r:id="rId51"/>
    <p:sldId id="6555" r:id="rId52"/>
    <p:sldId id="6551" r:id="rId53"/>
    <p:sldId id="6554" r:id="rId54"/>
    <p:sldId id="6553" r:id="rId55"/>
    <p:sldId id="6552" r:id="rId56"/>
    <p:sldId id="6556" r:id="rId57"/>
    <p:sldId id="6548" r:id="rId58"/>
    <p:sldId id="6549" r:id="rId59"/>
    <p:sldId id="6550" r:id="rId60"/>
    <p:sldId id="6371" r:id="rId61"/>
  </p:sldIdLst>
  <p:sldSz cx="9144000" cy="6858000" type="screen4x3"/>
  <p:notesSz cx="6797675" cy="9926638"/>
  <p:defaultTextStyle>
    <a:defPPr>
      <a:defRPr lang="zh-TW"/>
    </a:defPPr>
    <a:lvl1pPr algn="l" rtl="0" fontAlgn="base">
      <a:spcBef>
        <a:spcPct val="0"/>
      </a:spcBef>
      <a:spcAft>
        <a:spcPct val="0"/>
      </a:spcAft>
      <a:defRPr kumimoji="1" kern="1200">
        <a:solidFill>
          <a:schemeClr val="tx1"/>
        </a:solidFill>
        <a:latin typeface="Arial" charset="0"/>
        <a:ea typeface="新細明體" charset="-120"/>
        <a:cs typeface="+mn-cs"/>
      </a:defRPr>
    </a:lvl1pPr>
    <a:lvl2pPr marL="457200" algn="l" rtl="0" fontAlgn="base">
      <a:spcBef>
        <a:spcPct val="0"/>
      </a:spcBef>
      <a:spcAft>
        <a:spcPct val="0"/>
      </a:spcAft>
      <a:defRPr kumimoji="1" kern="1200">
        <a:solidFill>
          <a:schemeClr val="tx1"/>
        </a:solidFill>
        <a:latin typeface="Arial" charset="0"/>
        <a:ea typeface="新細明體" charset="-120"/>
        <a:cs typeface="+mn-cs"/>
      </a:defRPr>
    </a:lvl2pPr>
    <a:lvl3pPr marL="914400" algn="l" rtl="0" fontAlgn="base">
      <a:spcBef>
        <a:spcPct val="0"/>
      </a:spcBef>
      <a:spcAft>
        <a:spcPct val="0"/>
      </a:spcAft>
      <a:defRPr kumimoji="1" kern="1200">
        <a:solidFill>
          <a:schemeClr val="tx1"/>
        </a:solidFill>
        <a:latin typeface="Arial" charset="0"/>
        <a:ea typeface="新細明體" charset="-120"/>
        <a:cs typeface="+mn-cs"/>
      </a:defRPr>
    </a:lvl3pPr>
    <a:lvl4pPr marL="1371600" algn="l" rtl="0" fontAlgn="base">
      <a:spcBef>
        <a:spcPct val="0"/>
      </a:spcBef>
      <a:spcAft>
        <a:spcPct val="0"/>
      </a:spcAft>
      <a:defRPr kumimoji="1" kern="1200">
        <a:solidFill>
          <a:schemeClr val="tx1"/>
        </a:solidFill>
        <a:latin typeface="Arial" charset="0"/>
        <a:ea typeface="新細明體" charset="-120"/>
        <a:cs typeface="+mn-cs"/>
      </a:defRPr>
    </a:lvl4pPr>
    <a:lvl5pPr marL="1828800" algn="l" rtl="0" fontAlgn="base">
      <a:spcBef>
        <a:spcPct val="0"/>
      </a:spcBef>
      <a:spcAft>
        <a:spcPct val="0"/>
      </a:spcAft>
      <a:defRPr kumimoji="1" kern="1200">
        <a:solidFill>
          <a:schemeClr val="tx1"/>
        </a:solidFill>
        <a:latin typeface="Arial" charset="0"/>
        <a:ea typeface="新細明體" charset="-120"/>
        <a:cs typeface="+mn-cs"/>
      </a:defRPr>
    </a:lvl5pPr>
    <a:lvl6pPr marL="2286000" algn="l" defTabSz="914400" rtl="0" eaLnBrk="1" latinLnBrk="0" hangingPunct="1">
      <a:defRPr kumimoji="1" kern="1200">
        <a:solidFill>
          <a:schemeClr val="tx1"/>
        </a:solidFill>
        <a:latin typeface="Arial" charset="0"/>
        <a:ea typeface="新細明體" charset="-120"/>
        <a:cs typeface="+mn-cs"/>
      </a:defRPr>
    </a:lvl6pPr>
    <a:lvl7pPr marL="2743200" algn="l" defTabSz="914400" rtl="0" eaLnBrk="1" latinLnBrk="0" hangingPunct="1">
      <a:defRPr kumimoji="1" kern="1200">
        <a:solidFill>
          <a:schemeClr val="tx1"/>
        </a:solidFill>
        <a:latin typeface="Arial" charset="0"/>
        <a:ea typeface="新細明體" charset="-120"/>
        <a:cs typeface="+mn-cs"/>
      </a:defRPr>
    </a:lvl7pPr>
    <a:lvl8pPr marL="3200400" algn="l" defTabSz="914400" rtl="0" eaLnBrk="1" latinLnBrk="0" hangingPunct="1">
      <a:defRPr kumimoji="1" kern="1200">
        <a:solidFill>
          <a:schemeClr val="tx1"/>
        </a:solidFill>
        <a:latin typeface="Arial" charset="0"/>
        <a:ea typeface="新細明體" charset="-120"/>
        <a:cs typeface="+mn-cs"/>
      </a:defRPr>
    </a:lvl8pPr>
    <a:lvl9pPr marL="3657600" algn="l" defTabSz="914400" rtl="0" eaLnBrk="1" latinLnBrk="0" hangingPunct="1">
      <a:defRPr kumimoji="1" kern="1200">
        <a:solidFill>
          <a:schemeClr val="tx1"/>
        </a:solidFill>
        <a:latin typeface="Arial" charset="0"/>
        <a:ea typeface="新細明體" charset="-120"/>
        <a:cs typeface="+mn-cs"/>
      </a:defRPr>
    </a:lvl9pPr>
  </p:defaultTextStyle>
  <p:extLst>
    <p:ext uri="{521415D9-36F7-43E2-AB2F-B90AF26B5E84}">
      <p14:sectionLst xmlns:p14="http://schemas.microsoft.com/office/powerpoint/2010/main">
        <p14:section name="預設章節" id="{262F1645-5458-4A48-B722-4714C5E75B46}">
          <p14:sldIdLst>
            <p14:sldId id="6472"/>
            <p14:sldId id="6473"/>
            <p14:sldId id="6465"/>
            <p14:sldId id="971"/>
            <p14:sldId id="6507"/>
            <p14:sldId id="6508"/>
            <p14:sldId id="6509"/>
            <p14:sldId id="6510"/>
            <p14:sldId id="6512"/>
            <p14:sldId id="6511"/>
            <p14:sldId id="6513"/>
            <p14:sldId id="6514"/>
            <p14:sldId id="6515"/>
            <p14:sldId id="6517"/>
            <p14:sldId id="6516"/>
            <p14:sldId id="6518"/>
            <p14:sldId id="6468"/>
            <p14:sldId id="6521"/>
            <p14:sldId id="6519"/>
            <p14:sldId id="6522"/>
            <p14:sldId id="6523"/>
            <p14:sldId id="6526"/>
            <p14:sldId id="6524"/>
            <p14:sldId id="6525"/>
            <p14:sldId id="6530"/>
            <p14:sldId id="6559"/>
            <p14:sldId id="6527"/>
            <p14:sldId id="6528"/>
            <p14:sldId id="6529"/>
            <p14:sldId id="6531"/>
            <p14:sldId id="6532"/>
            <p14:sldId id="6534"/>
            <p14:sldId id="6535"/>
            <p14:sldId id="6536"/>
            <p14:sldId id="6558"/>
            <p14:sldId id="6533"/>
            <p14:sldId id="6537"/>
            <p14:sldId id="6538"/>
            <p14:sldId id="6539"/>
            <p14:sldId id="6540"/>
            <p14:sldId id="6541"/>
            <p14:sldId id="6542"/>
            <p14:sldId id="6557"/>
            <p14:sldId id="6544"/>
            <p14:sldId id="6545"/>
            <p14:sldId id="6547"/>
            <p14:sldId id="6546"/>
            <p14:sldId id="6555"/>
            <p14:sldId id="6551"/>
            <p14:sldId id="6554"/>
            <p14:sldId id="6553"/>
            <p14:sldId id="6552"/>
            <p14:sldId id="6556"/>
            <p14:sldId id="6548"/>
            <p14:sldId id="6549"/>
            <p14:sldId id="6550"/>
            <p14:sldId id="6371"/>
          </p14:sldIdLst>
        </p14:section>
      </p14:sectionLst>
    </p:ext>
    <p:ext uri="{EFAFB233-063F-42B5-8137-9DF3F51BA10A}">
      <p15:sldGuideLst xmlns:p15="http://schemas.microsoft.com/office/powerpoint/2012/main">
        <p15:guide id="1" orient="horz" pos="2880" userDrawn="1">
          <p15:clr>
            <a:srgbClr val="A4A3A4"/>
          </p15:clr>
        </p15:guide>
        <p15:guide id="2" pos="1994"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0RX50/黃俊宏" initials="0" lastIdx="0" clrIdx="0">
    <p:extLst>
      <p:ext uri="{19B8F6BF-5375-455C-9EA6-DF929625EA0E}">
        <p15:presenceInfo xmlns:p15="http://schemas.microsoft.com/office/powerpoint/2012/main" userId="S-1-5-21-2510045607-3870393011-3186380813-11469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FF"/>
    <a:srgbClr val="2AB18C"/>
    <a:srgbClr val="7CC1C5"/>
    <a:srgbClr val="2FB388"/>
    <a:srgbClr val="FFFF99"/>
    <a:srgbClr val="285AA8"/>
    <a:srgbClr val="C3E5F3"/>
    <a:srgbClr val="D9FFF3"/>
    <a:srgbClr val="F3CC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佈景主題樣式 1 - 輔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等深淺樣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C7853C-536D-4A76-A0AE-DD22124D55A5}" styleName="佈景主題樣式 1 - 輔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9D7B26C5-4107-4FEC-AEDC-1716B250A1EF}" styleName="淺色樣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16DA210-FB5B-4158-B5E0-FEB733F419BA}" styleName="淺色樣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6" autoAdjust="0"/>
    <p:restoredTop sz="95227" autoAdjust="0"/>
  </p:normalViewPr>
  <p:slideViewPr>
    <p:cSldViewPr>
      <p:cViewPr varScale="1">
        <p:scale>
          <a:sx n="60" d="100"/>
          <a:sy n="60" d="100"/>
        </p:scale>
        <p:origin x="1484" y="44"/>
      </p:cViewPr>
      <p:guideLst>
        <p:guide orient="horz" pos="2880"/>
        <p:guide pos="1994"/>
      </p:guideLst>
    </p:cSldViewPr>
  </p:slideViewPr>
  <p:outlineViewPr>
    <p:cViewPr>
      <p:scale>
        <a:sx n="33" d="100"/>
        <a:sy n="33" d="100"/>
      </p:scale>
      <p:origin x="0" y="0"/>
    </p:cViewPr>
  </p:outlineViewPr>
  <p:notesTextViewPr>
    <p:cViewPr>
      <p:scale>
        <a:sx n="150" d="100"/>
        <a:sy n="150" d="100"/>
      </p:scale>
      <p:origin x="0" y="0"/>
    </p:cViewPr>
  </p:notesTextViewPr>
  <p:sorterViewPr>
    <p:cViewPr varScale="1">
      <p:scale>
        <a:sx n="100" d="100"/>
        <a:sy n="100" d="100"/>
      </p:scale>
      <p:origin x="0" y="0"/>
    </p:cViewPr>
  </p:sorterViewPr>
  <p:notesViewPr>
    <p:cSldViewPr>
      <p:cViewPr varScale="1">
        <p:scale>
          <a:sx n="78" d="100"/>
          <a:sy n="78" d="100"/>
        </p:scale>
        <p:origin x="3978" y="10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4" y="7"/>
            <a:ext cx="2946058" cy="496100"/>
          </a:xfrm>
          <a:prstGeom prst="rect">
            <a:avLst/>
          </a:prstGeom>
        </p:spPr>
        <p:txBody>
          <a:bodyPr vert="horz" lIns="91404" tIns="45700" rIns="91404" bIns="45700" rtlCol="0"/>
          <a:lstStyle>
            <a:lvl1pPr algn="l">
              <a:defRPr sz="1200"/>
            </a:lvl1pPr>
          </a:lstStyle>
          <a:p>
            <a:endParaRPr lang="zh-TW" altLang="en-US"/>
          </a:p>
        </p:txBody>
      </p:sp>
      <p:sp>
        <p:nvSpPr>
          <p:cNvPr id="3" name="日期版面配置區 2"/>
          <p:cNvSpPr>
            <a:spLocks noGrp="1"/>
          </p:cNvSpPr>
          <p:nvPr>
            <p:ph type="dt" sz="quarter" idx="1"/>
          </p:nvPr>
        </p:nvSpPr>
        <p:spPr>
          <a:xfrm>
            <a:off x="3850534" y="7"/>
            <a:ext cx="2946058" cy="496100"/>
          </a:xfrm>
          <a:prstGeom prst="rect">
            <a:avLst/>
          </a:prstGeom>
        </p:spPr>
        <p:txBody>
          <a:bodyPr vert="horz" lIns="91404" tIns="45700" rIns="91404" bIns="45700" rtlCol="0"/>
          <a:lstStyle>
            <a:lvl1pPr algn="r">
              <a:defRPr sz="1200"/>
            </a:lvl1pPr>
          </a:lstStyle>
          <a:p>
            <a:fld id="{77242CB5-3ED1-4AB0-8E66-9115D883ECE7}" type="datetimeFigureOut">
              <a:rPr lang="zh-TW" altLang="en-US" smtClean="0"/>
              <a:t>2023/9/25</a:t>
            </a:fld>
            <a:endParaRPr lang="zh-TW" altLang="en-US"/>
          </a:p>
        </p:txBody>
      </p:sp>
      <p:sp>
        <p:nvSpPr>
          <p:cNvPr id="4" name="頁尾版面配置區 3"/>
          <p:cNvSpPr>
            <a:spLocks noGrp="1"/>
          </p:cNvSpPr>
          <p:nvPr>
            <p:ph type="ftr" sz="quarter" idx="2"/>
          </p:nvPr>
        </p:nvSpPr>
        <p:spPr>
          <a:xfrm>
            <a:off x="4" y="9428227"/>
            <a:ext cx="2946058" cy="496100"/>
          </a:xfrm>
          <a:prstGeom prst="rect">
            <a:avLst/>
          </a:prstGeom>
        </p:spPr>
        <p:txBody>
          <a:bodyPr vert="horz" lIns="91404" tIns="45700" rIns="91404" bIns="4570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850534" y="9428227"/>
            <a:ext cx="2946058" cy="496100"/>
          </a:xfrm>
          <a:prstGeom prst="rect">
            <a:avLst/>
          </a:prstGeom>
        </p:spPr>
        <p:txBody>
          <a:bodyPr vert="horz" lIns="91404" tIns="45700" rIns="91404" bIns="45700" rtlCol="0" anchor="b"/>
          <a:lstStyle>
            <a:lvl1pPr algn="r">
              <a:defRPr sz="1200"/>
            </a:lvl1pPr>
          </a:lstStyle>
          <a:p>
            <a:fld id="{A9D182E4-9E66-4439-A92B-BE752B5CF389}" type="slidenum">
              <a:rPr lang="zh-TW" altLang="en-US" smtClean="0"/>
              <a:pPr/>
              <a:t>‹#›</a:t>
            </a:fld>
            <a:endParaRPr lang="zh-TW" altLang="en-US"/>
          </a:p>
        </p:txBody>
      </p:sp>
    </p:spTree>
    <p:extLst>
      <p:ext uri="{BB962C8B-B14F-4D97-AF65-F5344CB8AC3E}">
        <p14:creationId xmlns:p14="http://schemas.microsoft.com/office/powerpoint/2010/main" val="1622493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4" y="2"/>
            <a:ext cx="2946058" cy="498419"/>
          </a:xfrm>
          <a:prstGeom prst="rect">
            <a:avLst/>
          </a:prstGeom>
        </p:spPr>
        <p:txBody>
          <a:bodyPr vert="horz" lIns="91178" tIns="45590" rIns="91178" bIns="45590" rtlCol="0"/>
          <a:lstStyle>
            <a:lvl1pPr algn="l" fontAlgn="auto">
              <a:spcBef>
                <a:spcPts val="0"/>
              </a:spcBef>
              <a:spcAft>
                <a:spcPts val="0"/>
              </a:spcAft>
              <a:defRPr kumimoji="0" sz="1200">
                <a:latin typeface="+mn-lt"/>
                <a:ea typeface="+mn-ea"/>
              </a:defRPr>
            </a:lvl1pPr>
          </a:lstStyle>
          <a:p>
            <a:pPr>
              <a:defRPr/>
            </a:pPr>
            <a:endParaRPr lang="zh-TW" altLang="en-US"/>
          </a:p>
        </p:txBody>
      </p:sp>
      <p:sp>
        <p:nvSpPr>
          <p:cNvPr id="3" name="日期版面配置區 2"/>
          <p:cNvSpPr>
            <a:spLocks noGrp="1"/>
          </p:cNvSpPr>
          <p:nvPr>
            <p:ph type="dt" idx="1"/>
          </p:nvPr>
        </p:nvSpPr>
        <p:spPr>
          <a:xfrm>
            <a:off x="3850534" y="2"/>
            <a:ext cx="2946058" cy="498419"/>
          </a:xfrm>
          <a:prstGeom prst="rect">
            <a:avLst/>
          </a:prstGeom>
        </p:spPr>
        <p:txBody>
          <a:bodyPr vert="horz" lIns="91178" tIns="45590" rIns="91178" bIns="45590" rtlCol="0"/>
          <a:lstStyle>
            <a:lvl1pPr algn="r" fontAlgn="auto">
              <a:spcBef>
                <a:spcPts val="0"/>
              </a:spcBef>
              <a:spcAft>
                <a:spcPts val="0"/>
              </a:spcAft>
              <a:defRPr kumimoji="0" sz="1200">
                <a:latin typeface="+mn-lt"/>
                <a:ea typeface="+mn-ea"/>
              </a:defRPr>
            </a:lvl1pPr>
          </a:lstStyle>
          <a:p>
            <a:pPr>
              <a:defRPr/>
            </a:pPr>
            <a:fld id="{80ED0F2F-9766-4330-A543-A03A15B98088}" type="datetimeFigureOut">
              <a:rPr lang="zh-TW" altLang="en-US" smtClean="0"/>
              <a:t>2023/9/25</a:t>
            </a:fld>
            <a:endParaRPr lang="zh-TW" altLang="en-US"/>
          </a:p>
        </p:txBody>
      </p:sp>
      <p:sp>
        <p:nvSpPr>
          <p:cNvPr id="4" name="投影片圖像版面配置區 3"/>
          <p:cNvSpPr>
            <a:spLocks noGrp="1" noRot="1" noChangeAspect="1"/>
          </p:cNvSpPr>
          <p:nvPr>
            <p:ph type="sldImg" idx="2"/>
          </p:nvPr>
        </p:nvSpPr>
        <p:spPr>
          <a:xfrm>
            <a:off x="1166813" y="1239838"/>
            <a:ext cx="4464050" cy="3349625"/>
          </a:xfrm>
          <a:prstGeom prst="rect">
            <a:avLst/>
          </a:prstGeom>
          <a:noFill/>
          <a:ln w="12700">
            <a:solidFill>
              <a:prstClr val="black"/>
            </a:solidFill>
          </a:ln>
        </p:spPr>
        <p:txBody>
          <a:bodyPr vert="horz" lIns="91178" tIns="45590" rIns="91178" bIns="45590" rtlCol="0" anchor="ctr"/>
          <a:lstStyle/>
          <a:p>
            <a:pPr lvl="0"/>
            <a:endParaRPr lang="zh-TW" altLang="en-US" noProof="0"/>
          </a:p>
        </p:txBody>
      </p:sp>
      <p:sp>
        <p:nvSpPr>
          <p:cNvPr id="5" name="備忘稿版面配置區 4"/>
          <p:cNvSpPr>
            <a:spLocks noGrp="1"/>
          </p:cNvSpPr>
          <p:nvPr>
            <p:ph type="body" sz="quarter" idx="3"/>
          </p:nvPr>
        </p:nvSpPr>
        <p:spPr>
          <a:xfrm>
            <a:off x="679442" y="4777868"/>
            <a:ext cx="5438792" cy="3908527"/>
          </a:xfrm>
          <a:prstGeom prst="rect">
            <a:avLst/>
          </a:prstGeom>
        </p:spPr>
        <p:txBody>
          <a:bodyPr vert="horz" lIns="91178" tIns="45590" rIns="91178" bIns="45590" rtlCol="0"/>
          <a:lstStyle/>
          <a:p>
            <a:pPr lvl="0"/>
            <a:r>
              <a:rPr lang="zh-TW" altLang="en-US" noProof="0" dirty="0"/>
              <a:t>按一下以編輯母片文字樣式</a:t>
            </a:r>
          </a:p>
          <a:p>
            <a:pPr lvl="1"/>
            <a:r>
              <a:rPr lang="zh-TW" altLang="en-US" noProof="0" dirty="0"/>
              <a:t>第二層</a:t>
            </a:r>
          </a:p>
          <a:p>
            <a:pPr lvl="2"/>
            <a:r>
              <a:rPr lang="zh-TW" altLang="en-US" noProof="0" dirty="0"/>
              <a:t>第三層</a:t>
            </a:r>
          </a:p>
          <a:p>
            <a:pPr lvl="3"/>
            <a:r>
              <a:rPr lang="zh-TW" altLang="en-US" noProof="0" dirty="0"/>
              <a:t>第四層</a:t>
            </a:r>
          </a:p>
          <a:p>
            <a:pPr lvl="4"/>
            <a:r>
              <a:rPr lang="zh-TW" altLang="en-US" noProof="0" dirty="0"/>
              <a:t>第五層</a:t>
            </a:r>
          </a:p>
        </p:txBody>
      </p:sp>
      <p:sp>
        <p:nvSpPr>
          <p:cNvPr id="6" name="頁尾版面配置區 5"/>
          <p:cNvSpPr>
            <a:spLocks noGrp="1"/>
          </p:cNvSpPr>
          <p:nvPr>
            <p:ph type="ftr" sz="quarter" idx="4"/>
          </p:nvPr>
        </p:nvSpPr>
        <p:spPr>
          <a:xfrm>
            <a:off x="4" y="9428220"/>
            <a:ext cx="2946058" cy="498418"/>
          </a:xfrm>
          <a:prstGeom prst="rect">
            <a:avLst/>
          </a:prstGeom>
        </p:spPr>
        <p:txBody>
          <a:bodyPr vert="horz" lIns="91178" tIns="45590" rIns="91178" bIns="45590" rtlCol="0" anchor="b"/>
          <a:lstStyle>
            <a:lvl1pPr algn="l" fontAlgn="auto">
              <a:spcBef>
                <a:spcPts val="0"/>
              </a:spcBef>
              <a:spcAft>
                <a:spcPts val="0"/>
              </a:spcAft>
              <a:defRPr kumimoji="0" sz="1200">
                <a:latin typeface="+mn-lt"/>
                <a:ea typeface="+mn-ea"/>
              </a:defRPr>
            </a:lvl1pPr>
          </a:lstStyle>
          <a:p>
            <a:pPr>
              <a:defRPr/>
            </a:pPr>
            <a:endParaRPr lang="zh-TW" altLang="en-US"/>
          </a:p>
        </p:txBody>
      </p:sp>
      <p:sp>
        <p:nvSpPr>
          <p:cNvPr id="7" name="投影片編號版面配置區 6"/>
          <p:cNvSpPr>
            <a:spLocks noGrp="1"/>
          </p:cNvSpPr>
          <p:nvPr>
            <p:ph type="sldNum" sz="quarter" idx="5"/>
          </p:nvPr>
        </p:nvSpPr>
        <p:spPr>
          <a:xfrm>
            <a:off x="3850534" y="9428220"/>
            <a:ext cx="2946058" cy="498418"/>
          </a:xfrm>
          <a:prstGeom prst="rect">
            <a:avLst/>
          </a:prstGeom>
        </p:spPr>
        <p:txBody>
          <a:bodyPr vert="horz" lIns="91178" tIns="45590" rIns="91178" bIns="45590" rtlCol="0" anchor="b"/>
          <a:lstStyle>
            <a:lvl1pPr algn="r" fontAlgn="auto">
              <a:spcBef>
                <a:spcPts val="0"/>
              </a:spcBef>
              <a:spcAft>
                <a:spcPts val="0"/>
              </a:spcAft>
              <a:defRPr kumimoji="0" sz="1200">
                <a:latin typeface="+mn-lt"/>
                <a:ea typeface="+mn-ea"/>
              </a:defRPr>
            </a:lvl1pPr>
          </a:lstStyle>
          <a:p>
            <a:pPr>
              <a:defRPr/>
            </a:pPr>
            <a:fld id="{BA0C046C-1CE8-49CE-8EA7-843E1C627931}" type="slidenum">
              <a:rPr lang="zh-TW" altLang="en-US"/>
              <a:pPr>
                <a:defRPr/>
              </a:pPr>
              <a:t>‹#›</a:t>
            </a:fld>
            <a:endParaRPr lang="zh-TW" altLang="en-US"/>
          </a:p>
        </p:txBody>
      </p:sp>
    </p:spTree>
    <p:extLst>
      <p:ext uri="{BB962C8B-B14F-4D97-AF65-F5344CB8AC3E}">
        <p14:creationId xmlns:p14="http://schemas.microsoft.com/office/powerpoint/2010/main" val="3000369761"/>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600" b="1" kern="1200">
        <a:solidFill>
          <a:schemeClr val="tx1"/>
        </a:solidFill>
        <a:latin typeface="標楷體" panose="03000509000000000000" pitchFamily="65" charset="-120"/>
        <a:ea typeface="標楷體" panose="03000509000000000000" pitchFamily="65" charset="-120"/>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0</a:t>
            </a:fld>
            <a:endParaRPr lang="zh-TW" altLang="en-US"/>
          </a:p>
        </p:txBody>
      </p:sp>
    </p:spTree>
    <p:extLst>
      <p:ext uri="{BB962C8B-B14F-4D97-AF65-F5344CB8AC3E}">
        <p14:creationId xmlns:p14="http://schemas.microsoft.com/office/powerpoint/2010/main" val="36034426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a:xfrm>
            <a:off x="679442" y="4777868"/>
            <a:ext cx="5438792" cy="2633723"/>
          </a:xfrm>
        </p:spPr>
        <p:txBody>
          <a:bodyPr/>
          <a:lstStyle/>
          <a:p>
            <a:pPr lvl="0"/>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9</a:t>
            </a:fld>
            <a:endParaRPr lang="zh-TW" altLang="en-US"/>
          </a:p>
        </p:txBody>
      </p:sp>
    </p:spTree>
    <p:extLst>
      <p:ext uri="{BB962C8B-B14F-4D97-AF65-F5344CB8AC3E}">
        <p14:creationId xmlns:p14="http://schemas.microsoft.com/office/powerpoint/2010/main" val="19749370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a:xfrm>
            <a:off x="679442" y="4777868"/>
            <a:ext cx="5438792" cy="2633723"/>
          </a:xfrm>
        </p:spPr>
        <p:txBody>
          <a:bodyPr/>
          <a:lstStyle/>
          <a:p>
            <a:pPr lvl="0"/>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10</a:t>
            </a:fld>
            <a:endParaRPr lang="zh-TW" altLang="en-US"/>
          </a:p>
        </p:txBody>
      </p:sp>
    </p:spTree>
    <p:extLst>
      <p:ext uri="{BB962C8B-B14F-4D97-AF65-F5344CB8AC3E}">
        <p14:creationId xmlns:p14="http://schemas.microsoft.com/office/powerpoint/2010/main" val="21376777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a:xfrm>
            <a:off x="679442" y="4777868"/>
            <a:ext cx="5438792" cy="2633723"/>
          </a:xfrm>
        </p:spPr>
        <p:txBody>
          <a:bodyPr/>
          <a:lstStyle/>
          <a:p>
            <a:pPr lvl="0"/>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11</a:t>
            </a:fld>
            <a:endParaRPr lang="zh-TW" altLang="en-US"/>
          </a:p>
        </p:txBody>
      </p:sp>
    </p:spTree>
    <p:extLst>
      <p:ext uri="{BB962C8B-B14F-4D97-AF65-F5344CB8AC3E}">
        <p14:creationId xmlns:p14="http://schemas.microsoft.com/office/powerpoint/2010/main" val="27918423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a:xfrm>
            <a:off x="679442" y="4777868"/>
            <a:ext cx="5438792" cy="2633723"/>
          </a:xfrm>
        </p:spPr>
        <p:txBody>
          <a:bodyPr/>
          <a:lstStyle/>
          <a:p>
            <a:pPr lvl="0"/>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12</a:t>
            </a:fld>
            <a:endParaRPr lang="zh-TW" altLang="en-US"/>
          </a:p>
        </p:txBody>
      </p:sp>
    </p:spTree>
    <p:extLst>
      <p:ext uri="{BB962C8B-B14F-4D97-AF65-F5344CB8AC3E}">
        <p14:creationId xmlns:p14="http://schemas.microsoft.com/office/powerpoint/2010/main" val="7064189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a:xfrm>
            <a:off x="679442" y="4777868"/>
            <a:ext cx="5438792" cy="2633723"/>
          </a:xfrm>
        </p:spPr>
        <p:txBody>
          <a:bodyPr/>
          <a:lstStyle/>
          <a:p>
            <a:pPr lvl="0"/>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13</a:t>
            </a:fld>
            <a:endParaRPr lang="zh-TW" altLang="en-US"/>
          </a:p>
        </p:txBody>
      </p:sp>
    </p:spTree>
    <p:extLst>
      <p:ext uri="{BB962C8B-B14F-4D97-AF65-F5344CB8AC3E}">
        <p14:creationId xmlns:p14="http://schemas.microsoft.com/office/powerpoint/2010/main" val="40122249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a:xfrm>
            <a:off x="679442" y="4777868"/>
            <a:ext cx="5438792" cy="2633723"/>
          </a:xfrm>
        </p:spPr>
        <p:txBody>
          <a:bodyPr/>
          <a:lstStyle/>
          <a:p>
            <a:pPr lvl="0"/>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14</a:t>
            </a:fld>
            <a:endParaRPr lang="zh-TW" altLang="en-US"/>
          </a:p>
        </p:txBody>
      </p:sp>
    </p:spTree>
    <p:extLst>
      <p:ext uri="{BB962C8B-B14F-4D97-AF65-F5344CB8AC3E}">
        <p14:creationId xmlns:p14="http://schemas.microsoft.com/office/powerpoint/2010/main" val="19663020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a:xfrm>
            <a:off x="679442" y="4777868"/>
            <a:ext cx="5438792" cy="2633723"/>
          </a:xfrm>
        </p:spPr>
        <p:txBody>
          <a:bodyPr/>
          <a:lstStyle/>
          <a:p>
            <a:pPr lvl="0"/>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15</a:t>
            </a:fld>
            <a:endParaRPr lang="zh-TW" altLang="en-US"/>
          </a:p>
        </p:txBody>
      </p:sp>
    </p:spTree>
    <p:extLst>
      <p:ext uri="{BB962C8B-B14F-4D97-AF65-F5344CB8AC3E}">
        <p14:creationId xmlns:p14="http://schemas.microsoft.com/office/powerpoint/2010/main" val="4281437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1166813" y="1239838"/>
            <a:ext cx="4464050" cy="3349625"/>
          </a:xfrm>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8F906F5C-8199-429F-8207-9B74988C3834}" type="slidenum">
              <a:rPr lang="zh-TW" altLang="en-US" smtClean="0"/>
              <a:pPr/>
              <a:t>16</a:t>
            </a:fld>
            <a:endParaRPr lang="zh-TW" altLang="en-US"/>
          </a:p>
        </p:txBody>
      </p:sp>
    </p:spTree>
    <p:extLst>
      <p:ext uri="{BB962C8B-B14F-4D97-AF65-F5344CB8AC3E}">
        <p14:creationId xmlns:p14="http://schemas.microsoft.com/office/powerpoint/2010/main" val="27065556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17</a:t>
            </a:fld>
            <a:endParaRPr lang="zh-TW" altLang="en-US"/>
          </a:p>
        </p:txBody>
      </p:sp>
    </p:spTree>
    <p:extLst>
      <p:ext uri="{BB962C8B-B14F-4D97-AF65-F5344CB8AC3E}">
        <p14:creationId xmlns:p14="http://schemas.microsoft.com/office/powerpoint/2010/main" val="9384789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18</a:t>
            </a:fld>
            <a:endParaRPr lang="zh-TW" altLang="en-US"/>
          </a:p>
        </p:txBody>
      </p:sp>
    </p:spTree>
    <p:extLst>
      <p:ext uri="{BB962C8B-B14F-4D97-AF65-F5344CB8AC3E}">
        <p14:creationId xmlns:p14="http://schemas.microsoft.com/office/powerpoint/2010/main" val="3232239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投影片圖像版面配置區 1"/>
          <p:cNvSpPr>
            <a:spLocks noGrp="1" noRot="1" noChangeAspect="1" noTextEdit="1"/>
          </p:cNvSpPr>
          <p:nvPr>
            <p:ph type="sldImg"/>
          </p:nvPr>
        </p:nvSpPr>
        <p:spPr>
          <a:xfrm>
            <a:off x="1166813" y="1239838"/>
            <a:ext cx="4464050" cy="3349625"/>
          </a:xfrm>
          <a:ln/>
        </p:spPr>
      </p:sp>
      <p:sp>
        <p:nvSpPr>
          <p:cNvPr id="58371" name="備忘稿版面配置區 2"/>
          <p:cNvSpPr>
            <a:spLocks noGrp="1"/>
          </p:cNvSpPr>
          <p:nvPr>
            <p:ph type="body" idx="1"/>
          </p:nvPr>
        </p:nvSpPr>
        <p:spPr>
          <a:xfrm>
            <a:off x="1094580" y="4777868"/>
            <a:ext cx="4536283" cy="3908527"/>
          </a:xfrm>
          <a:noFill/>
        </p:spPr>
        <p:txBody>
          <a:bodyPr/>
          <a:lstStyle/>
          <a:p>
            <a:endParaRPr lang="zh-TW" altLang="en-US" dirty="0"/>
          </a:p>
        </p:txBody>
      </p:sp>
      <p:sp>
        <p:nvSpPr>
          <p:cNvPr id="58372" name="投影片編號版面配置區 3"/>
          <p:cNvSpPr>
            <a:spLocks noGrp="1"/>
          </p:cNvSpPr>
          <p:nvPr>
            <p:ph type="sldNum" sz="quarter" idx="5"/>
          </p:nvPr>
        </p:nvSpPr>
        <p:spPr>
          <a:noFill/>
        </p:spPr>
        <p:txBody>
          <a:bodyPr/>
          <a:lstStyle>
            <a:lvl1pPr>
              <a:defRPr kumimoji="1" sz="4000">
                <a:solidFill>
                  <a:schemeClr val="tx1"/>
                </a:solidFill>
                <a:latin typeface="Arial" panose="020B0604020202020204" pitchFamily="34" charset="0"/>
                <a:ea typeface="標楷體" panose="03000509000000000000" pitchFamily="65" charset="-120"/>
              </a:defRPr>
            </a:lvl1pPr>
            <a:lvl2pPr marL="742950" indent="-285750">
              <a:defRPr kumimoji="1" sz="4000">
                <a:solidFill>
                  <a:schemeClr val="tx1"/>
                </a:solidFill>
                <a:latin typeface="Arial" panose="020B0604020202020204" pitchFamily="34" charset="0"/>
                <a:ea typeface="標楷體" panose="03000509000000000000" pitchFamily="65" charset="-120"/>
              </a:defRPr>
            </a:lvl2pPr>
            <a:lvl3pPr marL="1143000" indent="-228600">
              <a:defRPr kumimoji="1" sz="4000">
                <a:solidFill>
                  <a:schemeClr val="tx1"/>
                </a:solidFill>
                <a:latin typeface="Arial" panose="020B0604020202020204" pitchFamily="34" charset="0"/>
                <a:ea typeface="標楷體" panose="03000509000000000000" pitchFamily="65" charset="-120"/>
              </a:defRPr>
            </a:lvl3pPr>
            <a:lvl4pPr marL="1600200" indent="-228600">
              <a:defRPr kumimoji="1" sz="4000">
                <a:solidFill>
                  <a:schemeClr val="tx1"/>
                </a:solidFill>
                <a:latin typeface="Arial" panose="020B0604020202020204" pitchFamily="34" charset="0"/>
                <a:ea typeface="標楷體" panose="03000509000000000000" pitchFamily="65" charset="-120"/>
              </a:defRPr>
            </a:lvl4pPr>
            <a:lvl5pPr marL="2057400" indent="-228600">
              <a:defRPr kumimoji="1" sz="4000">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sz="4000">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sz="4000">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sz="4000">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sz="4000">
                <a:solidFill>
                  <a:schemeClr val="tx1"/>
                </a:solidFill>
                <a:latin typeface="Arial" panose="020B0604020202020204" pitchFamily="34" charset="0"/>
                <a:ea typeface="標楷體" panose="03000509000000000000" pitchFamily="65" charset="-12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EB10BAA-4C2E-4210-ADAA-73343560AA02}" type="slidenum">
              <a:rPr kumimoji="0" lang="zh-TW" altLang="en-US" sz="1200" b="0" i="0" u="none" strike="noStrike" kern="1200" cap="none" spc="0" normalizeH="0" baseline="0" noProof="0" smtClean="0">
                <a:ln>
                  <a:noFill/>
                </a:ln>
                <a:solidFill>
                  <a:srgbClr val="000000"/>
                </a:solidFill>
                <a:effectLst/>
                <a:uLnTx/>
                <a:uFillTx/>
                <a:latin typeface="Calibri" panose="020F0502020204030204" pitchFamily="34" charset="0"/>
                <a:ea typeface="新細明體" panose="02020500000000000000" pitchFamily="18" charset="-120"/>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zh-TW" altLang="en-US" sz="1200" b="0" i="0" u="none" strike="noStrike" kern="1200" cap="none" spc="0" normalizeH="0" baseline="0" noProof="0">
              <a:ln>
                <a:noFill/>
              </a:ln>
              <a:solidFill>
                <a:srgbClr val="000000"/>
              </a:solidFill>
              <a:effectLst/>
              <a:uLnTx/>
              <a:uFillTx/>
              <a:latin typeface="Calibri" panose="020F0502020204030204" pitchFamily="34" charset="0"/>
              <a:ea typeface="新細明體" panose="02020500000000000000" pitchFamily="18" charset="-120"/>
              <a:cs typeface="+mn-cs"/>
            </a:endParaRPr>
          </a:p>
        </p:txBody>
      </p:sp>
    </p:spTree>
    <p:extLst>
      <p:ext uri="{BB962C8B-B14F-4D97-AF65-F5344CB8AC3E}">
        <p14:creationId xmlns:p14="http://schemas.microsoft.com/office/powerpoint/2010/main" val="38744766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19</a:t>
            </a:fld>
            <a:endParaRPr lang="zh-TW" altLang="en-US"/>
          </a:p>
        </p:txBody>
      </p:sp>
    </p:spTree>
    <p:extLst>
      <p:ext uri="{BB962C8B-B14F-4D97-AF65-F5344CB8AC3E}">
        <p14:creationId xmlns:p14="http://schemas.microsoft.com/office/powerpoint/2010/main" val="25766728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20</a:t>
            </a:fld>
            <a:endParaRPr lang="zh-TW" altLang="en-US"/>
          </a:p>
        </p:txBody>
      </p:sp>
    </p:spTree>
    <p:extLst>
      <p:ext uri="{BB962C8B-B14F-4D97-AF65-F5344CB8AC3E}">
        <p14:creationId xmlns:p14="http://schemas.microsoft.com/office/powerpoint/2010/main" val="40247313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21</a:t>
            </a:fld>
            <a:endParaRPr lang="zh-TW" altLang="en-US"/>
          </a:p>
        </p:txBody>
      </p:sp>
    </p:spTree>
    <p:extLst>
      <p:ext uri="{BB962C8B-B14F-4D97-AF65-F5344CB8AC3E}">
        <p14:creationId xmlns:p14="http://schemas.microsoft.com/office/powerpoint/2010/main" val="1056520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22</a:t>
            </a:fld>
            <a:endParaRPr lang="zh-TW" altLang="en-US"/>
          </a:p>
        </p:txBody>
      </p:sp>
    </p:spTree>
    <p:extLst>
      <p:ext uri="{BB962C8B-B14F-4D97-AF65-F5344CB8AC3E}">
        <p14:creationId xmlns:p14="http://schemas.microsoft.com/office/powerpoint/2010/main" val="2704801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23</a:t>
            </a:fld>
            <a:endParaRPr lang="zh-TW" altLang="en-US"/>
          </a:p>
        </p:txBody>
      </p:sp>
    </p:spTree>
    <p:extLst>
      <p:ext uri="{BB962C8B-B14F-4D97-AF65-F5344CB8AC3E}">
        <p14:creationId xmlns:p14="http://schemas.microsoft.com/office/powerpoint/2010/main" val="23334576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24</a:t>
            </a:fld>
            <a:endParaRPr lang="zh-TW" altLang="en-US"/>
          </a:p>
        </p:txBody>
      </p:sp>
    </p:spTree>
    <p:extLst>
      <p:ext uri="{BB962C8B-B14F-4D97-AF65-F5344CB8AC3E}">
        <p14:creationId xmlns:p14="http://schemas.microsoft.com/office/powerpoint/2010/main" val="33230090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25</a:t>
            </a:fld>
            <a:endParaRPr lang="zh-TW" altLang="en-US"/>
          </a:p>
        </p:txBody>
      </p:sp>
    </p:spTree>
    <p:extLst>
      <p:ext uri="{BB962C8B-B14F-4D97-AF65-F5344CB8AC3E}">
        <p14:creationId xmlns:p14="http://schemas.microsoft.com/office/powerpoint/2010/main" val="21814749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26</a:t>
            </a:fld>
            <a:endParaRPr lang="zh-TW" altLang="en-US"/>
          </a:p>
        </p:txBody>
      </p:sp>
    </p:spTree>
    <p:extLst>
      <p:ext uri="{BB962C8B-B14F-4D97-AF65-F5344CB8AC3E}">
        <p14:creationId xmlns:p14="http://schemas.microsoft.com/office/powerpoint/2010/main" val="21128666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27</a:t>
            </a:fld>
            <a:endParaRPr lang="zh-TW" altLang="en-US"/>
          </a:p>
        </p:txBody>
      </p:sp>
    </p:spTree>
    <p:extLst>
      <p:ext uri="{BB962C8B-B14F-4D97-AF65-F5344CB8AC3E}">
        <p14:creationId xmlns:p14="http://schemas.microsoft.com/office/powerpoint/2010/main" val="11222516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28</a:t>
            </a:fld>
            <a:endParaRPr lang="zh-TW" altLang="en-US"/>
          </a:p>
        </p:txBody>
      </p:sp>
    </p:spTree>
    <p:extLst>
      <p:ext uri="{BB962C8B-B14F-4D97-AF65-F5344CB8AC3E}">
        <p14:creationId xmlns:p14="http://schemas.microsoft.com/office/powerpoint/2010/main" val="31139156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1166813" y="1239838"/>
            <a:ext cx="4464050" cy="3349625"/>
          </a:xfrm>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8F906F5C-8199-429F-8207-9B74988C3834}" type="slidenum">
              <a:rPr lang="zh-TW" altLang="en-US" smtClean="0"/>
              <a:pPr/>
              <a:t>2</a:t>
            </a:fld>
            <a:endParaRPr lang="zh-TW" altLang="en-US"/>
          </a:p>
        </p:txBody>
      </p:sp>
    </p:spTree>
    <p:extLst>
      <p:ext uri="{BB962C8B-B14F-4D97-AF65-F5344CB8AC3E}">
        <p14:creationId xmlns:p14="http://schemas.microsoft.com/office/powerpoint/2010/main" val="15329492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29</a:t>
            </a:fld>
            <a:endParaRPr lang="zh-TW" altLang="en-US"/>
          </a:p>
        </p:txBody>
      </p:sp>
    </p:spTree>
    <p:extLst>
      <p:ext uri="{BB962C8B-B14F-4D97-AF65-F5344CB8AC3E}">
        <p14:creationId xmlns:p14="http://schemas.microsoft.com/office/powerpoint/2010/main" val="17124612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30</a:t>
            </a:fld>
            <a:endParaRPr lang="zh-TW" altLang="en-US"/>
          </a:p>
        </p:txBody>
      </p:sp>
    </p:spTree>
    <p:extLst>
      <p:ext uri="{BB962C8B-B14F-4D97-AF65-F5344CB8AC3E}">
        <p14:creationId xmlns:p14="http://schemas.microsoft.com/office/powerpoint/2010/main" val="41897419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31</a:t>
            </a:fld>
            <a:endParaRPr lang="zh-TW" altLang="en-US"/>
          </a:p>
        </p:txBody>
      </p:sp>
    </p:spTree>
    <p:extLst>
      <p:ext uri="{BB962C8B-B14F-4D97-AF65-F5344CB8AC3E}">
        <p14:creationId xmlns:p14="http://schemas.microsoft.com/office/powerpoint/2010/main" val="9915399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32</a:t>
            </a:fld>
            <a:endParaRPr lang="zh-TW" altLang="en-US"/>
          </a:p>
        </p:txBody>
      </p:sp>
    </p:spTree>
    <p:extLst>
      <p:ext uri="{BB962C8B-B14F-4D97-AF65-F5344CB8AC3E}">
        <p14:creationId xmlns:p14="http://schemas.microsoft.com/office/powerpoint/2010/main" val="4146474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33</a:t>
            </a:fld>
            <a:endParaRPr lang="zh-TW" altLang="en-US"/>
          </a:p>
        </p:txBody>
      </p:sp>
    </p:spTree>
    <p:extLst>
      <p:ext uri="{BB962C8B-B14F-4D97-AF65-F5344CB8AC3E}">
        <p14:creationId xmlns:p14="http://schemas.microsoft.com/office/powerpoint/2010/main" val="4104320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34</a:t>
            </a:fld>
            <a:endParaRPr lang="zh-TW" altLang="en-US"/>
          </a:p>
        </p:txBody>
      </p:sp>
    </p:spTree>
    <p:extLst>
      <p:ext uri="{BB962C8B-B14F-4D97-AF65-F5344CB8AC3E}">
        <p14:creationId xmlns:p14="http://schemas.microsoft.com/office/powerpoint/2010/main" val="26181072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35</a:t>
            </a:fld>
            <a:endParaRPr lang="zh-TW" altLang="en-US"/>
          </a:p>
        </p:txBody>
      </p:sp>
    </p:spTree>
    <p:extLst>
      <p:ext uri="{BB962C8B-B14F-4D97-AF65-F5344CB8AC3E}">
        <p14:creationId xmlns:p14="http://schemas.microsoft.com/office/powerpoint/2010/main" val="6993390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36</a:t>
            </a:fld>
            <a:endParaRPr lang="zh-TW" altLang="en-US"/>
          </a:p>
        </p:txBody>
      </p:sp>
    </p:spTree>
    <p:extLst>
      <p:ext uri="{BB962C8B-B14F-4D97-AF65-F5344CB8AC3E}">
        <p14:creationId xmlns:p14="http://schemas.microsoft.com/office/powerpoint/2010/main" val="42190395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37</a:t>
            </a:fld>
            <a:endParaRPr lang="zh-TW" altLang="en-US"/>
          </a:p>
        </p:txBody>
      </p:sp>
    </p:spTree>
    <p:extLst>
      <p:ext uri="{BB962C8B-B14F-4D97-AF65-F5344CB8AC3E}">
        <p14:creationId xmlns:p14="http://schemas.microsoft.com/office/powerpoint/2010/main" val="31207150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38</a:t>
            </a:fld>
            <a:endParaRPr lang="zh-TW" altLang="en-US"/>
          </a:p>
        </p:txBody>
      </p:sp>
    </p:spTree>
    <p:extLst>
      <p:ext uri="{BB962C8B-B14F-4D97-AF65-F5344CB8AC3E}">
        <p14:creationId xmlns:p14="http://schemas.microsoft.com/office/powerpoint/2010/main" val="31858491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a:xfrm>
            <a:off x="679442" y="4777868"/>
            <a:ext cx="5438792" cy="2633723"/>
          </a:xfrm>
        </p:spPr>
        <p:txBody>
          <a:bodyPr/>
          <a:lstStyle/>
          <a:p>
            <a:pPr lvl="0"/>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3</a:t>
            </a:fld>
            <a:endParaRPr lang="zh-TW" altLang="en-US"/>
          </a:p>
        </p:txBody>
      </p:sp>
    </p:spTree>
    <p:extLst>
      <p:ext uri="{BB962C8B-B14F-4D97-AF65-F5344CB8AC3E}">
        <p14:creationId xmlns:p14="http://schemas.microsoft.com/office/powerpoint/2010/main" val="295173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39</a:t>
            </a:fld>
            <a:endParaRPr lang="zh-TW" altLang="en-US"/>
          </a:p>
        </p:txBody>
      </p:sp>
    </p:spTree>
    <p:extLst>
      <p:ext uri="{BB962C8B-B14F-4D97-AF65-F5344CB8AC3E}">
        <p14:creationId xmlns:p14="http://schemas.microsoft.com/office/powerpoint/2010/main" val="4332788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40</a:t>
            </a:fld>
            <a:endParaRPr lang="zh-TW" altLang="en-US"/>
          </a:p>
        </p:txBody>
      </p:sp>
    </p:spTree>
    <p:extLst>
      <p:ext uri="{BB962C8B-B14F-4D97-AF65-F5344CB8AC3E}">
        <p14:creationId xmlns:p14="http://schemas.microsoft.com/office/powerpoint/2010/main" val="28327249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41</a:t>
            </a:fld>
            <a:endParaRPr lang="zh-TW" altLang="en-US"/>
          </a:p>
        </p:txBody>
      </p:sp>
    </p:spTree>
    <p:extLst>
      <p:ext uri="{BB962C8B-B14F-4D97-AF65-F5344CB8AC3E}">
        <p14:creationId xmlns:p14="http://schemas.microsoft.com/office/powerpoint/2010/main" val="6020762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42</a:t>
            </a:fld>
            <a:endParaRPr lang="zh-TW" altLang="en-US"/>
          </a:p>
        </p:txBody>
      </p:sp>
    </p:spTree>
    <p:extLst>
      <p:ext uri="{BB962C8B-B14F-4D97-AF65-F5344CB8AC3E}">
        <p14:creationId xmlns:p14="http://schemas.microsoft.com/office/powerpoint/2010/main" val="40401819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43</a:t>
            </a:fld>
            <a:endParaRPr lang="zh-TW" altLang="en-US"/>
          </a:p>
        </p:txBody>
      </p:sp>
    </p:spTree>
    <p:extLst>
      <p:ext uri="{BB962C8B-B14F-4D97-AF65-F5344CB8AC3E}">
        <p14:creationId xmlns:p14="http://schemas.microsoft.com/office/powerpoint/2010/main" val="427459820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44</a:t>
            </a:fld>
            <a:endParaRPr lang="zh-TW" altLang="en-US"/>
          </a:p>
        </p:txBody>
      </p:sp>
    </p:spTree>
    <p:extLst>
      <p:ext uri="{BB962C8B-B14F-4D97-AF65-F5344CB8AC3E}">
        <p14:creationId xmlns:p14="http://schemas.microsoft.com/office/powerpoint/2010/main" val="9886288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45</a:t>
            </a:fld>
            <a:endParaRPr lang="zh-TW" altLang="en-US"/>
          </a:p>
        </p:txBody>
      </p:sp>
    </p:spTree>
    <p:extLst>
      <p:ext uri="{BB962C8B-B14F-4D97-AF65-F5344CB8AC3E}">
        <p14:creationId xmlns:p14="http://schemas.microsoft.com/office/powerpoint/2010/main" val="82699800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46</a:t>
            </a:fld>
            <a:endParaRPr lang="zh-TW" altLang="en-US"/>
          </a:p>
        </p:txBody>
      </p:sp>
    </p:spTree>
    <p:extLst>
      <p:ext uri="{BB962C8B-B14F-4D97-AF65-F5344CB8AC3E}">
        <p14:creationId xmlns:p14="http://schemas.microsoft.com/office/powerpoint/2010/main" val="427092967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47</a:t>
            </a:fld>
            <a:endParaRPr lang="zh-TW" altLang="en-US"/>
          </a:p>
        </p:txBody>
      </p:sp>
    </p:spTree>
    <p:extLst>
      <p:ext uri="{BB962C8B-B14F-4D97-AF65-F5344CB8AC3E}">
        <p14:creationId xmlns:p14="http://schemas.microsoft.com/office/powerpoint/2010/main" val="385215518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48</a:t>
            </a:fld>
            <a:endParaRPr lang="zh-TW" altLang="en-US"/>
          </a:p>
        </p:txBody>
      </p:sp>
    </p:spTree>
    <p:extLst>
      <p:ext uri="{BB962C8B-B14F-4D97-AF65-F5344CB8AC3E}">
        <p14:creationId xmlns:p14="http://schemas.microsoft.com/office/powerpoint/2010/main" val="2534920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a:xfrm>
            <a:off x="679442" y="4777868"/>
            <a:ext cx="5438792" cy="2633723"/>
          </a:xfrm>
        </p:spPr>
        <p:txBody>
          <a:bodyPr/>
          <a:lstStyle/>
          <a:p>
            <a:pPr lvl="0"/>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4</a:t>
            </a:fld>
            <a:endParaRPr lang="zh-TW" altLang="en-US"/>
          </a:p>
        </p:txBody>
      </p:sp>
    </p:spTree>
    <p:extLst>
      <p:ext uri="{BB962C8B-B14F-4D97-AF65-F5344CB8AC3E}">
        <p14:creationId xmlns:p14="http://schemas.microsoft.com/office/powerpoint/2010/main" val="31033241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49</a:t>
            </a:fld>
            <a:endParaRPr lang="zh-TW" altLang="en-US"/>
          </a:p>
        </p:txBody>
      </p:sp>
    </p:spTree>
    <p:extLst>
      <p:ext uri="{BB962C8B-B14F-4D97-AF65-F5344CB8AC3E}">
        <p14:creationId xmlns:p14="http://schemas.microsoft.com/office/powerpoint/2010/main" val="11386157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50</a:t>
            </a:fld>
            <a:endParaRPr lang="zh-TW" altLang="en-US"/>
          </a:p>
        </p:txBody>
      </p:sp>
    </p:spTree>
    <p:extLst>
      <p:ext uri="{BB962C8B-B14F-4D97-AF65-F5344CB8AC3E}">
        <p14:creationId xmlns:p14="http://schemas.microsoft.com/office/powerpoint/2010/main" val="32808770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51</a:t>
            </a:fld>
            <a:endParaRPr lang="zh-TW" altLang="en-US"/>
          </a:p>
        </p:txBody>
      </p:sp>
    </p:spTree>
    <p:extLst>
      <p:ext uri="{BB962C8B-B14F-4D97-AF65-F5344CB8AC3E}">
        <p14:creationId xmlns:p14="http://schemas.microsoft.com/office/powerpoint/2010/main" val="263212188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52</a:t>
            </a:fld>
            <a:endParaRPr lang="zh-TW" altLang="en-US"/>
          </a:p>
        </p:txBody>
      </p:sp>
    </p:spTree>
    <p:extLst>
      <p:ext uri="{BB962C8B-B14F-4D97-AF65-F5344CB8AC3E}">
        <p14:creationId xmlns:p14="http://schemas.microsoft.com/office/powerpoint/2010/main" val="2028368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53</a:t>
            </a:fld>
            <a:endParaRPr lang="zh-TW" altLang="en-US"/>
          </a:p>
        </p:txBody>
      </p:sp>
    </p:spTree>
    <p:extLst>
      <p:ext uri="{BB962C8B-B14F-4D97-AF65-F5344CB8AC3E}">
        <p14:creationId xmlns:p14="http://schemas.microsoft.com/office/powerpoint/2010/main" val="220842495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54</a:t>
            </a:fld>
            <a:endParaRPr lang="zh-TW" altLang="en-US"/>
          </a:p>
        </p:txBody>
      </p:sp>
    </p:spTree>
    <p:extLst>
      <p:ext uri="{BB962C8B-B14F-4D97-AF65-F5344CB8AC3E}">
        <p14:creationId xmlns:p14="http://schemas.microsoft.com/office/powerpoint/2010/main" val="355191589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55</a:t>
            </a:fld>
            <a:endParaRPr lang="zh-TW" altLang="en-US"/>
          </a:p>
        </p:txBody>
      </p:sp>
    </p:spTree>
    <p:extLst>
      <p:ext uri="{BB962C8B-B14F-4D97-AF65-F5344CB8AC3E}">
        <p14:creationId xmlns:p14="http://schemas.microsoft.com/office/powerpoint/2010/main" val="309347217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投影片圖像版面配置區 1"/>
          <p:cNvSpPr>
            <a:spLocks noGrp="1" noRot="1" noChangeAspect="1" noTextEdit="1"/>
          </p:cNvSpPr>
          <p:nvPr>
            <p:ph type="sldImg"/>
          </p:nvPr>
        </p:nvSpPr>
        <p:spPr>
          <a:xfrm>
            <a:off x="1166813" y="1239838"/>
            <a:ext cx="4464050" cy="3349625"/>
          </a:xfrm>
          <a:ln/>
        </p:spPr>
      </p:sp>
      <p:sp>
        <p:nvSpPr>
          <p:cNvPr id="75779" name="備忘稿版面配置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TW" altLang="en-US">
              <a:latin typeface="Arial" panose="020B0604020202020204" pitchFamily="34" charset="0"/>
            </a:endParaRPr>
          </a:p>
        </p:txBody>
      </p:sp>
      <p:sp>
        <p:nvSpPr>
          <p:cNvPr id="75780" name="投影片編號版面配置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chemeClr val="tx1"/>
                </a:solidFill>
                <a:latin typeface="標楷體" panose="03000509000000000000" pitchFamily="65" charset="-120"/>
                <a:ea typeface="標楷體" panose="03000509000000000000" pitchFamily="65" charset="-120"/>
              </a:defRPr>
            </a:lvl1pPr>
            <a:lvl2pPr marL="742873" indent="-285721">
              <a:defRPr kumimoji="1" sz="2800" b="1">
                <a:solidFill>
                  <a:schemeClr val="tx1"/>
                </a:solidFill>
                <a:latin typeface="標楷體" panose="03000509000000000000" pitchFamily="65" charset="-120"/>
                <a:ea typeface="標楷體" panose="03000509000000000000" pitchFamily="65" charset="-120"/>
              </a:defRPr>
            </a:lvl2pPr>
            <a:lvl3pPr marL="1142882" indent="-228577">
              <a:defRPr kumimoji="1" sz="2800" b="1">
                <a:solidFill>
                  <a:schemeClr val="tx1"/>
                </a:solidFill>
                <a:latin typeface="標楷體" panose="03000509000000000000" pitchFamily="65" charset="-120"/>
                <a:ea typeface="標楷體" panose="03000509000000000000" pitchFamily="65" charset="-120"/>
              </a:defRPr>
            </a:lvl3pPr>
            <a:lvl4pPr marL="1600035" indent="-228577">
              <a:defRPr kumimoji="1" sz="2800" b="1">
                <a:solidFill>
                  <a:schemeClr val="tx1"/>
                </a:solidFill>
                <a:latin typeface="標楷體" panose="03000509000000000000" pitchFamily="65" charset="-120"/>
                <a:ea typeface="標楷體" panose="03000509000000000000" pitchFamily="65" charset="-120"/>
              </a:defRPr>
            </a:lvl4pPr>
            <a:lvl5pPr marL="2057189" indent="-228577">
              <a:defRPr kumimoji="1" sz="2800" b="1">
                <a:solidFill>
                  <a:schemeClr val="tx1"/>
                </a:solidFill>
                <a:latin typeface="標楷體" panose="03000509000000000000" pitchFamily="65" charset="-120"/>
                <a:ea typeface="標楷體" panose="03000509000000000000" pitchFamily="65" charset="-120"/>
              </a:defRPr>
            </a:lvl5pPr>
            <a:lvl6pPr marL="2514342" indent="-228577" eaLnBrk="0" fontAlgn="base" hangingPunct="0">
              <a:spcBef>
                <a:spcPct val="0"/>
              </a:spcBef>
              <a:spcAft>
                <a:spcPct val="0"/>
              </a:spcAft>
              <a:defRPr kumimoji="1" sz="2800" b="1">
                <a:solidFill>
                  <a:schemeClr val="tx1"/>
                </a:solidFill>
                <a:latin typeface="標楷體" panose="03000509000000000000" pitchFamily="65" charset="-120"/>
                <a:ea typeface="標楷體" panose="03000509000000000000" pitchFamily="65" charset="-120"/>
              </a:defRPr>
            </a:lvl6pPr>
            <a:lvl7pPr marL="2971494" indent="-228577" eaLnBrk="0" fontAlgn="base" hangingPunct="0">
              <a:spcBef>
                <a:spcPct val="0"/>
              </a:spcBef>
              <a:spcAft>
                <a:spcPct val="0"/>
              </a:spcAft>
              <a:defRPr kumimoji="1" sz="2800" b="1">
                <a:solidFill>
                  <a:schemeClr val="tx1"/>
                </a:solidFill>
                <a:latin typeface="標楷體" panose="03000509000000000000" pitchFamily="65" charset="-120"/>
                <a:ea typeface="標楷體" panose="03000509000000000000" pitchFamily="65" charset="-120"/>
              </a:defRPr>
            </a:lvl7pPr>
            <a:lvl8pPr marL="3428647" indent="-228577" eaLnBrk="0" fontAlgn="base" hangingPunct="0">
              <a:spcBef>
                <a:spcPct val="0"/>
              </a:spcBef>
              <a:spcAft>
                <a:spcPct val="0"/>
              </a:spcAft>
              <a:defRPr kumimoji="1" sz="2800" b="1">
                <a:solidFill>
                  <a:schemeClr val="tx1"/>
                </a:solidFill>
                <a:latin typeface="標楷體" panose="03000509000000000000" pitchFamily="65" charset="-120"/>
                <a:ea typeface="標楷體" panose="03000509000000000000" pitchFamily="65" charset="-120"/>
              </a:defRPr>
            </a:lvl8pPr>
            <a:lvl9pPr marL="3885801" indent="-228577" eaLnBrk="0" fontAlgn="base" hangingPunct="0">
              <a:spcBef>
                <a:spcPct val="0"/>
              </a:spcBef>
              <a:spcAft>
                <a:spcPct val="0"/>
              </a:spcAft>
              <a:defRPr kumimoji="1" sz="2800" b="1">
                <a:solidFill>
                  <a:schemeClr val="tx1"/>
                </a:solidFill>
                <a:latin typeface="標楷體" panose="03000509000000000000" pitchFamily="65" charset="-120"/>
                <a:ea typeface="標楷體" panose="03000509000000000000" pitchFamily="65" charset="-120"/>
              </a:defRPr>
            </a:lvl9pPr>
          </a:lstStyle>
          <a:p>
            <a:fld id="{7AE26C6D-EA6B-42BB-BAC1-25E2D8128918}" type="slidenum">
              <a:rPr lang="en-US" altLang="zh-TW" sz="1200" b="0">
                <a:solidFill>
                  <a:srgbClr val="000000"/>
                </a:solidFill>
                <a:latin typeface="Arial" panose="020B0604020202020204" pitchFamily="34" charset="0"/>
                <a:ea typeface="新細明體" panose="02020500000000000000" pitchFamily="18" charset="-120"/>
              </a:rPr>
              <a:pPr/>
              <a:t>56</a:t>
            </a:fld>
            <a:endParaRPr lang="en-US" altLang="zh-TW" sz="1200" b="0">
              <a:solidFill>
                <a:srgbClr val="000000"/>
              </a:solidFill>
              <a:latin typeface="Arial" panose="020B0604020202020204" pitchFamily="34" charset="0"/>
              <a:ea typeface="新細明體" panose="02020500000000000000" pitchFamily="18" charset="-120"/>
            </a:endParaRPr>
          </a:p>
        </p:txBody>
      </p:sp>
    </p:spTree>
    <p:extLst>
      <p:ext uri="{BB962C8B-B14F-4D97-AF65-F5344CB8AC3E}">
        <p14:creationId xmlns:p14="http://schemas.microsoft.com/office/powerpoint/2010/main" val="5439729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a:xfrm>
            <a:off x="679442" y="4777868"/>
            <a:ext cx="5438792" cy="2633723"/>
          </a:xfrm>
        </p:spPr>
        <p:txBody>
          <a:bodyPr/>
          <a:lstStyle/>
          <a:p>
            <a:pPr lvl="0"/>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5</a:t>
            </a:fld>
            <a:endParaRPr lang="zh-TW" altLang="en-US"/>
          </a:p>
        </p:txBody>
      </p:sp>
    </p:spTree>
    <p:extLst>
      <p:ext uri="{BB962C8B-B14F-4D97-AF65-F5344CB8AC3E}">
        <p14:creationId xmlns:p14="http://schemas.microsoft.com/office/powerpoint/2010/main" val="38884217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a:xfrm>
            <a:off x="679442" y="4777868"/>
            <a:ext cx="5438792" cy="2633723"/>
          </a:xfrm>
        </p:spPr>
        <p:txBody>
          <a:bodyPr/>
          <a:lstStyle/>
          <a:p>
            <a:pPr lvl="0"/>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6</a:t>
            </a:fld>
            <a:endParaRPr lang="zh-TW" altLang="en-US"/>
          </a:p>
        </p:txBody>
      </p:sp>
    </p:spTree>
    <p:extLst>
      <p:ext uri="{BB962C8B-B14F-4D97-AF65-F5344CB8AC3E}">
        <p14:creationId xmlns:p14="http://schemas.microsoft.com/office/powerpoint/2010/main" val="4023955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a:xfrm>
            <a:off x="679442" y="4777868"/>
            <a:ext cx="5438792" cy="2633723"/>
          </a:xfrm>
        </p:spPr>
        <p:txBody>
          <a:bodyPr/>
          <a:lstStyle/>
          <a:p>
            <a:pPr lvl="0"/>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7</a:t>
            </a:fld>
            <a:endParaRPr lang="zh-TW" altLang="en-US"/>
          </a:p>
        </p:txBody>
      </p:sp>
    </p:spTree>
    <p:extLst>
      <p:ext uri="{BB962C8B-B14F-4D97-AF65-F5344CB8AC3E}">
        <p14:creationId xmlns:p14="http://schemas.microsoft.com/office/powerpoint/2010/main" val="22052960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a:xfrm>
            <a:off x="679442" y="4777868"/>
            <a:ext cx="5438792" cy="2633723"/>
          </a:xfrm>
        </p:spPr>
        <p:txBody>
          <a:bodyPr/>
          <a:lstStyle/>
          <a:p>
            <a:pPr lvl="0"/>
            <a:endParaRPr lang="en-US" altLang="zh-TW" dirty="0"/>
          </a:p>
        </p:txBody>
      </p:sp>
      <p:sp>
        <p:nvSpPr>
          <p:cNvPr id="4" name="投影片編號版面配置區 3"/>
          <p:cNvSpPr>
            <a:spLocks noGrp="1"/>
          </p:cNvSpPr>
          <p:nvPr>
            <p:ph type="sldNum" sz="quarter" idx="10"/>
          </p:nvPr>
        </p:nvSpPr>
        <p:spPr/>
        <p:txBody>
          <a:bodyPr/>
          <a:lstStyle/>
          <a:p>
            <a:pPr>
              <a:defRPr/>
            </a:pPr>
            <a:fld id="{BA0C046C-1CE8-49CE-8EA7-843E1C627931}" type="slidenum">
              <a:rPr lang="zh-TW" altLang="en-US" smtClean="0"/>
              <a:pPr>
                <a:defRPr/>
              </a:pPr>
              <a:t>8</a:t>
            </a:fld>
            <a:endParaRPr lang="zh-TW" altLang="en-US"/>
          </a:p>
        </p:txBody>
      </p:sp>
    </p:spTree>
    <p:extLst>
      <p:ext uri="{BB962C8B-B14F-4D97-AF65-F5344CB8AC3E}">
        <p14:creationId xmlns:p14="http://schemas.microsoft.com/office/powerpoint/2010/main" val="22839224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6" name="圖片 5" descr="一張含有 大自然, 城市, 山, 海岸 的圖片&#10;&#10;自動產生的描述">
            <a:extLst>
              <a:ext uri="{FF2B5EF4-FFF2-40B4-BE49-F238E27FC236}">
                <a16:creationId xmlns:a16="http://schemas.microsoft.com/office/drawing/2014/main" id="{8BEA0CC4-7754-4DD0-809E-5492A141A38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5" y="0"/>
            <a:ext cx="9142750" cy="6858000"/>
          </a:xfrm>
          <a:prstGeom prst="rect">
            <a:avLst/>
          </a:prstGeom>
        </p:spPr>
      </p:pic>
      <p:sp>
        <p:nvSpPr>
          <p:cNvPr id="2" name="日期版面配置區 1"/>
          <p:cNvSpPr>
            <a:spLocks noGrp="1"/>
          </p:cNvSpPr>
          <p:nvPr>
            <p:ph type="dt" sz="half" idx="10"/>
          </p:nvPr>
        </p:nvSpPr>
        <p:spPr/>
        <p:txBody>
          <a:bodyPr/>
          <a:lstStyle/>
          <a:p>
            <a:endParaRPr lang="zh-TW" altLang="en-US"/>
          </a:p>
        </p:txBody>
      </p:sp>
      <p:sp>
        <p:nvSpPr>
          <p:cNvPr id="3" name="頁尾版面配置區 2"/>
          <p:cNvSpPr>
            <a:spLocks noGrp="1"/>
          </p:cNvSpPr>
          <p:nvPr>
            <p:ph type="ftr" sz="quarter" idx="11"/>
          </p:nvPr>
        </p:nvSpPr>
        <p:spPr/>
        <p:txBody>
          <a:bodyPr/>
          <a:lstStyle/>
          <a:p>
            <a:endParaRPr lang="zh-TW" altLang="en-US"/>
          </a:p>
        </p:txBody>
      </p:sp>
    </p:spTree>
    <p:extLst>
      <p:ext uri="{BB962C8B-B14F-4D97-AF65-F5344CB8AC3E}">
        <p14:creationId xmlns:p14="http://schemas.microsoft.com/office/powerpoint/2010/main" val="551460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p>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7064C887-DBB0-40DC-9B60-4CBF0D5D7B32}" type="slidenum">
              <a:rPr lang="zh-TW" altLang="en-US" smtClean="0"/>
              <a:t>‹#›</a:t>
            </a:fld>
            <a:endParaRPr lang="zh-TW" altLang="en-US"/>
          </a:p>
        </p:txBody>
      </p:sp>
    </p:spTree>
    <p:extLst>
      <p:ext uri="{BB962C8B-B14F-4D97-AF65-F5344CB8AC3E}">
        <p14:creationId xmlns:p14="http://schemas.microsoft.com/office/powerpoint/2010/main" val="1092612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30115" y="457200"/>
            <a:ext cx="2948354" cy="1600200"/>
          </a:xfrm>
        </p:spPr>
        <p:txBody>
          <a:bodyPr anchor="b"/>
          <a:lstStyle>
            <a:lvl1pPr>
              <a:defRPr sz="3200"/>
            </a:lvl1pPr>
          </a:lstStyle>
          <a:p>
            <a:r>
              <a:rPr lang="zh-TW" altLang="en-US"/>
              <a:t>按一下以編輯母片標題樣式</a:t>
            </a:r>
          </a:p>
        </p:txBody>
      </p:sp>
      <p:sp>
        <p:nvSpPr>
          <p:cNvPr id="3" name="內容版面配置區 2"/>
          <p:cNvSpPr>
            <a:spLocks noGrp="1"/>
          </p:cNvSpPr>
          <p:nvPr>
            <p:ph idx="1"/>
          </p:nvPr>
        </p:nvSpPr>
        <p:spPr>
          <a:xfrm>
            <a:off x="3887666"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630115" y="2057400"/>
            <a:ext cx="2948354"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編輯母片文字樣式</a:t>
            </a:r>
          </a:p>
        </p:txBody>
      </p:sp>
      <p:sp>
        <p:nvSpPr>
          <p:cNvPr id="5" name="日期版面配置區 4"/>
          <p:cNvSpPr>
            <a:spLocks noGrp="1"/>
          </p:cNvSpPr>
          <p:nvPr>
            <p:ph type="dt" sz="half" idx="10"/>
          </p:nvPr>
        </p:nvSpPr>
        <p:spPr/>
        <p:txBody>
          <a:bodyPr/>
          <a:lstStyle/>
          <a:p>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064C887-DBB0-40DC-9B60-4CBF0D5D7B32}" type="slidenum">
              <a:rPr lang="zh-TW" altLang="en-US" smtClean="0"/>
              <a:t>‹#›</a:t>
            </a:fld>
            <a:endParaRPr lang="zh-TW" altLang="en-US"/>
          </a:p>
        </p:txBody>
      </p:sp>
    </p:spTree>
    <p:extLst>
      <p:ext uri="{BB962C8B-B14F-4D97-AF65-F5344CB8AC3E}">
        <p14:creationId xmlns:p14="http://schemas.microsoft.com/office/powerpoint/2010/main" val="1076176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630115" y="457200"/>
            <a:ext cx="2948354" cy="1600200"/>
          </a:xfrm>
        </p:spPr>
        <p:txBody>
          <a:bodyPr anchor="b"/>
          <a:lstStyle>
            <a:lvl1pPr>
              <a:defRPr sz="3200"/>
            </a:lvl1pPr>
          </a:lstStyle>
          <a:p>
            <a:r>
              <a:rPr lang="zh-TW" altLang="en-US"/>
              <a:t>按一下以編輯母片標題樣式</a:t>
            </a:r>
          </a:p>
        </p:txBody>
      </p:sp>
      <p:sp>
        <p:nvSpPr>
          <p:cNvPr id="3" name="圖片版面配置區 2"/>
          <p:cNvSpPr>
            <a:spLocks noGrp="1"/>
          </p:cNvSpPr>
          <p:nvPr>
            <p:ph type="pic" idx="1"/>
          </p:nvPr>
        </p:nvSpPr>
        <p:spPr>
          <a:xfrm>
            <a:off x="3887666"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630115" y="2057400"/>
            <a:ext cx="2948354"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編輯母片文字樣式</a:t>
            </a:r>
          </a:p>
        </p:txBody>
      </p:sp>
      <p:sp>
        <p:nvSpPr>
          <p:cNvPr id="5" name="日期版面配置區 4"/>
          <p:cNvSpPr>
            <a:spLocks noGrp="1"/>
          </p:cNvSpPr>
          <p:nvPr>
            <p:ph type="dt" sz="half" idx="10"/>
          </p:nvPr>
        </p:nvSpPr>
        <p:spPr/>
        <p:txBody>
          <a:bodyPr/>
          <a:lstStyle/>
          <a:p>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064C887-DBB0-40DC-9B60-4CBF0D5D7B32}" type="slidenum">
              <a:rPr lang="zh-TW" altLang="en-US" smtClean="0"/>
              <a:t>‹#›</a:t>
            </a:fld>
            <a:endParaRPr lang="zh-TW" altLang="en-US"/>
          </a:p>
        </p:txBody>
      </p:sp>
    </p:spTree>
    <p:extLst>
      <p:ext uri="{BB962C8B-B14F-4D97-AF65-F5344CB8AC3E}">
        <p14:creationId xmlns:p14="http://schemas.microsoft.com/office/powerpoint/2010/main" val="3541458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064C887-DBB0-40DC-9B60-4CBF0D5D7B32}" type="slidenum">
              <a:rPr lang="zh-TW" altLang="en-US" smtClean="0"/>
              <a:t>‹#›</a:t>
            </a:fld>
            <a:endParaRPr lang="zh-TW" altLang="en-US"/>
          </a:p>
        </p:txBody>
      </p:sp>
    </p:spTree>
    <p:extLst>
      <p:ext uri="{BB962C8B-B14F-4D97-AF65-F5344CB8AC3E}">
        <p14:creationId xmlns:p14="http://schemas.microsoft.com/office/powerpoint/2010/main" val="29808242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544408" y="365125"/>
            <a:ext cx="1970943" cy="5811838"/>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628651" y="365125"/>
            <a:ext cx="5775080" cy="5811838"/>
          </a:xfrm>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064C887-DBB0-40DC-9B60-4CBF0D5D7B32}" type="slidenum">
              <a:rPr lang="zh-TW" altLang="en-US" smtClean="0"/>
              <a:t>‹#›</a:t>
            </a:fld>
            <a:endParaRPr lang="zh-TW" altLang="en-US"/>
          </a:p>
        </p:txBody>
      </p:sp>
    </p:spTree>
    <p:extLst>
      <p:ext uri="{BB962C8B-B14F-4D97-AF65-F5344CB8AC3E}">
        <p14:creationId xmlns:p14="http://schemas.microsoft.com/office/powerpoint/2010/main" val="7226517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矩形 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spcAft>
                <a:spcPct val="0"/>
              </a:spcAft>
              <a:buClr>
                <a:srgbClr val="003399"/>
              </a:buClr>
              <a:buSzTx/>
              <a:buFont typeface="Wingdings" pitchFamily="2" charset="2"/>
              <a:buChar char="Ø"/>
              <a:defRPr/>
            </a:pPr>
            <a:endParaRPr kumimoji="0" lang="en-US" sz="2400"/>
          </a:p>
        </p:txBody>
      </p:sp>
      <p:pic>
        <p:nvPicPr>
          <p:cNvPr id="3" name="Picture 2"/>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250825" y="130175"/>
            <a:ext cx="1516063" cy="1073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8549267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Tree>
    <p:extLst>
      <p:ext uri="{BB962C8B-B14F-4D97-AF65-F5344CB8AC3E}">
        <p14:creationId xmlns:p14="http://schemas.microsoft.com/office/powerpoint/2010/main" val="382819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extLst>
      <p:ext uri="{BB962C8B-B14F-4D97-AF65-F5344CB8AC3E}">
        <p14:creationId xmlns:p14="http://schemas.microsoft.com/office/powerpoint/2010/main" val="39604227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2"/>
            <a:ext cx="7772400" cy="1362075"/>
          </a:xfrm>
        </p:spPr>
        <p:txBody>
          <a:bodyPr anchor="t"/>
          <a:lstStyle>
            <a:lvl1pPr algn="l">
              <a:defRPr sz="4000" b="1" cap="all"/>
            </a:lvl1pPr>
          </a:lstStyle>
          <a:p>
            <a:r>
              <a:rPr lang="zh-TW" altLang="en-US"/>
              <a:t>按一下以編輯母片標題樣式</a:t>
            </a:r>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a:t>按一下以編輯母片文字樣式</a:t>
            </a:r>
          </a:p>
        </p:txBody>
      </p:sp>
    </p:spTree>
    <p:extLst>
      <p:ext uri="{BB962C8B-B14F-4D97-AF65-F5344CB8AC3E}">
        <p14:creationId xmlns:p14="http://schemas.microsoft.com/office/powerpoint/2010/main" val="2946753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900113" y="1412877"/>
            <a:ext cx="3810000" cy="50403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4862513" y="1412877"/>
            <a:ext cx="3810000" cy="50403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extLst>
      <p:ext uri="{BB962C8B-B14F-4D97-AF65-F5344CB8AC3E}">
        <p14:creationId xmlns:p14="http://schemas.microsoft.com/office/powerpoint/2010/main" val="1143911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pic>
        <p:nvPicPr>
          <p:cNvPr id="18" name="圖片 17">
            <a:extLst>
              <a:ext uri="{FF2B5EF4-FFF2-40B4-BE49-F238E27FC236}">
                <a16:creationId xmlns:a16="http://schemas.microsoft.com/office/drawing/2014/main" id="{2566D1AB-5E9B-46E9-AFD7-7DA3DB29842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2750" cy="6858000"/>
          </a:xfrm>
          <a:prstGeom prst="rect">
            <a:avLst/>
          </a:prstGeom>
        </p:spPr>
      </p:pic>
      <p:sp>
        <p:nvSpPr>
          <p:cNvPr id="12" name="日期版面配置區 27"/>
          <p:cNvSpPr>
            <a:spLocks noGrp="1"/>
          </p:cNvSpPr>
          <p:nvPr>
            <p:ph type="dt" sz="half" idx="10"/>
          </p:nvPr>
        </p:nvSpPr>
        <p:spPr/>
        <p:txBody>
          <a:bodyPr/>
          <a:lstStyle>
            <a:lvl1pPr>
              <a:defRPr smtClean="0"/>
            </a:lvl1pPr>
          </a:lstStyle>
          <a:p>
            <a:pPr>
              <a:defRPr/>
            </a:pPr>
            <a:endParaRPr lang="en-US"/>
          </a:p>
        </p:txBody>
      </p:sp>
      <p:sp>
        <p:nvSpPr>
          <p:cNvPr id="13" name="頁尾版面配置區 16"/>
          <p:cNvSpPr>
            <a:spLocks noGrp="1"/>
          </p:cNvSpPr>
          <p:nvPr>
            <p:ph type="ftr" sz="quarter" idx="11"/>
          </p:nvPr>
        </p:nvSpPr>
        <p:spPr/>
        <p:txBody>
          <a:bodyPr/>
          <a:lstStyle>
            <a:lvl1pPr>
              <a:defRPr/>
            </a:lvl1pPr>
          </a:lstStyle>
          <a:p>
            <a:pPr>
              <a:defRPr/>
            </a:pPr>
            <a:endParaRPr lang="zh-TW" altLang="en-US" dirty="0"/>
          </a:p>
        </p:txBody>
      </p:sp>
      <p:sp>
        <p:nvSpPr>
          <p:cNvPr id="6" name="Rectangle 14"/>
          <p:cNvSpPr txBox="1">
            <a:spLocks noChangeArrowheads="1"/>
          </p:cNvSpPr>
          <p:nvPr userDrawn="1"/>
        </p:nvSpPr>
        <p:spPr bwMode="auto">
          <a:xfrm>
            <a:off x="0" y="6470650"/>
            <a:ext cx="9144000" cy="476250"/>
          </a:xfrm>
          <a:prstGeom prst="rect">
            <a:avLst/>
          </a:prstGeom>
          <a:noFill/>
          <a:ln>
            <a:noFill/>
          </a:ln>
          <a:effectLst/>
        </p:spPr>
        <p:txBody>
          <a:bodyPr/>
          <a:lstStyle>
            <a:lvl1pPr>
              <a:defRPr kumimoji="1" sz="4000">
                <a:solidFill>
                  <a:schemeClr val="tx1"/>
                </a:solidFill>
                <a:latin typeface="Arial" panose="020B0604020202020204" pitchFamily="34" charset="0"/>
                <a:ea typeface="標楷體" panose="03000509000000000000" pitchFamily="65" charset="-120"/>
              </a:defRPr>
            </a:lvl1pPr>
            <a:lvl2pPr marL="742950" indent="-285750">
              <a:defRPr kumimoji="1" sz="4000">
                <a:solidFill>
                  <a:schemeClr val="tx1"/>
                </a:solidFill>
                <a:latin typeface="Arial" panose="020B0604020202020204" pitchFamily="34" charset="0"/>
                <a:ea typeface="標楷體" panose="03000509000000000000" pitchFamily="65" charset="-120"/>
              </a:defRPr>
            </a:lvl2pPr>
            <a:lvl3pPr marL="1143000" indent="-228600">
              <a:defRPr kumimoji="1" sz="4000">
                <a:solidFill>
                  <a:schemeClr val="tx1"/>
                </a:solidFill>
                <a:latin typeface="Arial" panose="020B0604020202020204" pitchFamily="34" charset="0"/>
                <a:ea typeface="標楷體" panose="03000509000000000000" pitchFamily="65" charset="-120"/>
              </a:defRPr>
            </a:lvl3pPr>
            <a:lvl4pPr marL="1600200" indent="-228600">
              <a:defRPr kumimoji="1" sz="4000">
                <a:solidFill>
                  <a:schemeClr val="tx1"/>
                </a:solidFill>
                <a:latin typeface="Arial" panose="020B0604020202020204" pitchFamily="34" charset="0"/>
                <a:ea typeface="標楷體" panose="03000509000000000000" pitchFamily="65" charset="-120"/>
              </a:defRPr>
            </a:lvl4pPr>
            <a:lvl5pPr marL="2057400" indent="-228600">
              <a:defRPr kumimoji="1" sz="4000">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sz="4000">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sz="4000">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sz="4000">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sz="4000">
                <a:solidFill>
                  <a:schemeClr val="tx1"/>
                </a:solidFill>
                <a:latin typeface="Arial" panose="020B0604020202020204" pitchFamily="34" charset="0"/>
                <a:ea typeface="標楷體" panose="03000509000000000000" pitchFamily="65" charset="-120"/>
              </a:defRPr>
            </a:lvl9pPr>
          </a:lstStyle>
          <a:p>
            <a:pPr algn="ctr" eaLnBrk="1" hangingPunct="1">
              <a:defRPr/>
            </a:pPr>
            <a:fld id="{35662709-B385-41E1-A44F-2B317552FC77}" type="slidenum">
              <a:rPr kumimoji="1" lang="en-US" altLang="zh-TW" sz="1400" b="0" kern="1200" smtClean="0">
                <a:solidFill>
                  <a:srgbClr val="000000"/>
                </a:solidFill>
                <a:latin typeface="微軟正黑體" panose="020B0604030504040204" pitchFamily="34" charset="-120"/>
                <a:ea typeface="微軟正黑體" panose="020B0604030504040204" pitchFamily="34" charset="-120"/>
                <a:cs typeface="+mn-cs"/>
              </a:rPr>
              <a:pPr algn="ctr" eaLnBrk="1" hangingPunct="1">
                <a:defRPr/>
              </a:pPr>
              <a:t>‹#›</a:t>
            </a:fld>
            <a:endParaRPr kumimoji="1" lang="en-US" altLang="zh-TW" sz="1400" b="0" kern="1200" dirty="0">
              <a:solidFill>
                <a:srgbClr val="000000"/>
              </a:solidFill>
              <a:latin typeface="微軟正黑體" panose="020B0604030504040204" pitchFamily="34" charset="-120"/>
              <a:ea typeface="微軟正黑體" panose="020B0604030504040204" pitchFamily="34" charset="-120"/>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a:t>按一下以編輯母片標題樣式</a:t>
            </a:r>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extLst>
      <p:ext uri="{BB962C8B-B14F-4D97-AF65-F5344CB8AC3E}">
        <p14:creationId xmlns:p14="http://schemas.microsoft.com/office/powerpoint/2010/main" val="962819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Tree>
    <p:extLst>
      <p:ext uri="{BB962C8B-B14F-4D97-AF65-F5344CB8AC3E}">
        <p14:creationId xmlns:p14="http://schemas.microsoft.com/office/powerpoint/2010/main" val="17559033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08368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lstStyle>
            <a:lvl1pPr algn="l">
              <a:defRPr sz="2000" b="1"/>
            </a:lvl1pPr>
          </a:lstStyle>
          <a:p>
            <a:r>
              <a:rPr lang="zh-TW" altLang="en-US"/>
              <a:t>按一下以編輯母片標題樣式</a:t>
            </a:r>
          </a:p>
        </p:txBody>
      </p:sp>
      <p:sp>
        <p:nvSpPr>
          <p:cNvPr id="3" name="內容版面配置區 2"/>
          <p:cNvSpPr>
            <a:spLocks noGrp="1"/>
          </p:cNvSpPr>
          <p:nvPr>
            <p:ph idx="1"/>
          </p:nvPr>
        </p:nvSpPr>
        <p:spPr>
          <a:xfrm>
            <a:off x="3575051"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457200"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Tree>
    <p:extLst>
      <p:ext uri="{BB962C8B-B14F-4D97-AF65-F5344CB8AC3E}">
        <p14:creationId xmlns:p14="http://schemas.microsoft.com/office/powerpoint/2010/main" val="28141924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lstStyle>
            <a:lvl1pPr algn="l">
              <a:defRPr sz="2000" b="1"/>
            </a:lvl1pPr>
          </a:lstStyle>
          <a:p>
            <a:r>
              <a:rPr lang="zh-TW" altLang="en-US"/>
              <a:t>按一下以編輯母片標題樣式</a:t>
            </a:r>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Tree>
    <p:extLst>
      <p:ext uri="{BB962C8B-B14F-4D97-AF65-F5344CB8AC3E}">
        <p14:creationId xmlns:p14="http://schemas.microsoft.com/office/powerpoint/2010/main" val="1726586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extLst>
      <p:ext uri="{BB962C8B-B14F-4D97-AF65-F5344CB8AC3E}">
        <p14:creationId xmlns:p14="http://schemas.microsoft.com/office/powerpoint/2010/main" val="17737148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729413" y="260350"/>
            <a:ext cx="1943100" cy="6192838"/>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900113" y="260350"/>
            <a:ext cx="5676900" cy="6192838"/>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extLst>
      <p:ext uri="{BB962C8B-B14F-4D97-AF65-F5344CB8AC3E}">
        <p14:creationId xmlns:p14="http://schemas.microsoft.com/office/powerpoint/2010/main" val="16993563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TwoObj" preserve="1">
  <p:cSld name="標題，文字及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1979613" y="260352"/>
            <a:ext cx="6692900" cy="576263"/>
          </a:xfrm>
        </p:spPr>
        <p:txBody>
          <a:bodyPr/>
          <a:lstStyle/>
          <a:p>
            <a:r>
              <a:rPr lang="zh-TW" altLang="en-US"/>
              <a:t>按一下以編輯母片標題樣式</a:t>
            </a:r>
          </a:p>
        </p:txBody>
      </p:sp>
      <p:sp>
        <p:nvSpPr>
          <p:cNvPr id="3" name="文字版面配置區 2"/>
          <p:cNvSpPr>
            <a:spLocks noGrp="1"/>
          </p:cNvSpPr>
          <p:nvPr>
            <p:ph type="body" sz="half" idx="1"/>
          </p:nvPr>
        </p:nvSpPr>
        <p:spPr>
          <a:xfrm>
            <a:off x="900113" y="1412877"/>
            <a:ext cx="3810000" cy="5040313"/>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quarter" idx="2"/>
          </p:nvPr>
        </p:nvSpPr>
        <p:spPr>
          <a:xfrm>
            <a:off x="4862513" y="1412877"/>
            <a:ext cx="3810000" cy="2443163"/>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內容版面配置區 4"/>
          <p:cNvSpPr>
            <a:spLocks noGrp="1"/>
          </p:cNvSpPr>
          <p:nvPr>
            <p:ph sz="quarter" idx="3"/>
          </p:nvPr>
        </p:nvSpPr>
        <p:spPr>
          <a:xfrm>
            <a:off x="4862513" y="4008438"/>
            <a:ext cx="3810000" cy="2444750"/>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extLst>
      <p:ext uri="{BB962C8B-B14F-4D97-AF65-F5344CB8AC3E}">
        <p14:creationId xmlns:p14="http://schemas.microsoft.com/office/powerpoint/2010/main" val="24403707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OverObj" preserve="1">
  <p:cSld name="標題及文字在物件之上">
    <p:spTree>
      <p:nvGrpSpPr>
        <p:cNvPr id="1" name=""/>
        <p:cNvGrpSpPr/>
        <p:nvPr/>
      </p:nvGrpSpPr>
      <p:grpSpPr>
        <a:xfrm>
          <a:off x="0" y="0"/>
          <a:ext cx="0" cy="0"/>
          <a:chOff x="0" y="0"/>
          <a:chExt cx="0" cy="0"/>
        </a:xfrm>
      </p:grpSpPr>
      <p:sp>
        <p:nvSpPr>
          <p:cNvPr id="2" name="標題 1"/>
          <p:cNvSpPr>
            <a:spLocks noGrp="1"/>
          </p:cNvSpPr>
          <p:nvPr>
            <p:ph type="title"/>
          </p:nvPr>
        </p:nvSpPr>
        <p:spPr>
          <a:xfrm>
            <a:off x="1979613" y="260352"/>
            <a:ext cx="6692900" cy="576263"/>
          </a:xfrm>
        </p:spPr>
        <p:txBody>
          <a:bodyPr/>
          <a:lstStyle/>
          <a:p>
            <a:r>
              <a:rPr lang="zh-TW" altLang="en-US"/>
              <a:t>按一下以編輯母片標題樣式</a:t>
            </a:r>
          </a:p>
        </p:txBody>
      </p:sp>
      <p:sp>
        <p:nvSpPr>
          <p:cNvPr id="3" name="文字版面配置區 2"/>
          <p:cNvSpPr>
            <a:spLocks noGrp="1"/>
          </p:cNvSpPr>
          <p:nvPr>
            <p:ph type="body" sz="half" idx="1"/>
          </p:nvPr>
        </p:nvSpPr>
        <p:spPr>
          <a:xfrm>
            <a:off x="900113" y="1412877"/>
            <a:ext cx="7772400" cy="2443163"/>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900113" y="4008438"/>
            <a:ext cx="7772400" cy="2444750"/>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extLst>
      <p:ext uri="{BB962C8B-B14F-4D97-AF65-F5344CB8AC3E}">
        <p14:creationId xmlns:p14="http://schemas.microsoft.com/office/powerpoint/2010/main" val="11414317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Only" preserve="1">
  <p:cSld name="物件">
    <p:spTree>
      <p:nvGrpSpPr>
        <p:cNvPr id="1" name=""/>
        <p:cNvGrpSpPr/>
        <p:nvPr/>
      </p:nvGrpSpPr>
      <p:grpSpPr>
        <a:xfrm>
          <a:off x="0" y="0"/>
          <a:ext cx="0" cy="0"/>
          <a:chOff x="0" y="0"/>
          <a:chExt cx="0" cy="0"/>
        </a:xfrm>
      </p:grpSpPr>
      <p:sp>
        <p:nvSpPr>
          <p:cNvPr id="2" name="內容版面配置區 1"/>
          <p:cNvSpPr>
            <a:spLocks noGrp="1"/>
          </p:cNvSpPr>
          <p:nvPr>
            <p:ph/>
          </p:nvPr>
        </p:nvSpPr>
        <p:spPr>
          <a:xfrm>
            <a:off x="900113" y="260350"/>
            <a:ext cx="7772400" cy="61928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extLst>
      <p:ext uri="{BB962C8B-B14F-4D97-AF65-F5344CB8AC3E}">
        <p14:creationId xmlns:p14="http://schemas.microsoft.com/office/powerpoint/2010/main" val="3129728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pic>
        <p:nvPicPr>
          <p:cNvPr id="13" name="圖片 12">
            <a:extLst>
              <a:ext uri="{FF2B5EF4-FFF2-40B4-BE49-F238E27FC236}">
                <a16:creationId xmlns:a16="http://schemas.microsoft.com/office/drawing/2014/main" id="{CA03BA76-6028-4CD0-BE0E-FE44FCD87C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5" y="0"/>
            <a:ext cx="9142750" cy="6858000"/>
          </a:xfrm>
          <a:prstGeom prst="rect">
            <a:avLst/>
          </a:prstGeom>
        </p:spPr>
      </p:pic>
      <p:sp>
        <p:nvSpPr>
          <p:cNvPr id="9" name="日期版面配置區 3"/>
          <p:cNvSpPr>
            <a:spLocks noGrp="1"/>
          </p:cNvSpPr>
          <p:nvPr>
            <p:ph type="dt" sz="half" idx="10"/>
          </p:nvPr>
        </p:nvSpPr>
        <p:spPr/>
        <p:txBody>
          <a:bodyPr/>
          <a:lstStyle>
            <a:lvl1pPr>
              <a:defRPr smtClean="0"/>
            </a:lvl1pPr>
          </a:lstStyle>
          <a:p>
            <a:pPr>
              <a:defRPr/>
            </a:pPr>
            <a:endParaRPr lang="en-US"/>
          </a:p>
        </p:txBody>
      </p:sp>
      <p:sp>
        <p:nvSpPr>
          <p:cNvPr id="10" name="頁尾版面配置區 4"/>
          <p:cNvSpPr>
            <a:spLocks noGrp="1"/>
          </p:cNvSpPr>
          <p:nvPr>
            <p:ph type="ftr" sz="quarter" idx="11"/>
          </p:nvPr>
        </p:nvSpPr>
        <p:spPr/>
        <p:txBody>
          <a:bodyPr/>
          <a:lstStyle>
            <a:lvl1pPr>
              <a:defRPr/>
            </a:lvl1pPr>
          </a:lstStyle>
          <a:p>
            <a:pPr>
              <a:defRPr/>
            </a:pPr>
            <a:endParaRPr lang="zh-TW" altLang="en-US"/>
          </a:p>
        </p:txBody>
      </p:sp>
      <p:sp>
        <p:nvSpPr>
          <p:cNvPr id="6" name="Rectangle 14"/>
          <p:cNvSpPr txBox="1">
            <a:spLocks noChangeArrowheads="1"/>
          </p:cNvSpPr>
          <p:nvPr userDrawn="1"/>
        </p:nvSpPr>
        <p:spPr bwMode="auto">
          <a:xfrm>
            <a:off x="0" y="6470650"/>
            <a:ext cx="9144000" cy="476250"/>
          </a:xfrm>
          <a:prstGeom prst="rect">
            <a:avLst/>
          </a:prstGeom>
          <a:noFill/>
          <a:ln>
            <a:noFill/>
          </a:ln>
          <a:effectLst/>
        </p:spPr>
        <p:txBody>
          <a:bodyPr/>
          <a:lstStyle>
            <a:lvl1pPr>
              <a:defRPr kumimoji="1" sz="4000">
                <a:solidFill>
                  <a:schemeClr val="tx1"/>
                </a:solidFill>
                <a:latin typeface="Arial" panose="020B0604020202020204" pitchFamily="34" charset="0"/>
                <a:ea typeface="標楷體" panose="03000509000000000000" pitchFamily="65" charset="-120"/>
              </a:defRPr>
            </a:lvl1pPr>
            <a:lvl2pPr marL="742950" indent="-285750">
              <a:defRPr kumimoji="1" sz="4000">
                <a:solidFill>
                  <a:schemeClr val="tx1"/>
                </a:solidFill>
                <a:latin typeface="Arial" panose="020B0604020202020204" pitchFamily="34" charset="0"/>
                <a:ea typeface="標楷體" panose="03000509000000000000" pitchFamily="65" charset="-120"/>
              </a:defRPr>
            </a:lvl2pPr>
            <a:lvl3pPr marL="1143000" indent="-228600">
              <a:defRPr kumimoji="1" sz="4000">
                <a:solidFill>
                  <a:schemeClr val="tx1"/>
                </a:solidFill>
                <a:latin typeface="Arial" panose="020B0604020202020204" pitchFamily="34" charset="0"/>
                <a:ea typeface="標楷體" panose="03000509000000000000" pitchFamily="65" charset="-120"/>
              </a:defRPr>
            </a:lvl3pPr>
            <a:lvl4pPr marL="1600200" indent="-228600">
              <a:defRPr kumimoji="1" sz="4000">
                <a:solidFill>
                  <a:schemeClr val="tx1"/>
                </a:solidFill>
                <a:latin typeface="Arial" panose="020B0604020202020204" pitchFamily="34" charset="0"/>
                <a:ea typeface="標楷體" panose="03000509000000000000" pitchFamily="65" charset="-120"/>
              </a:defRPr>
            </a:lvl4pPr>
            <a:lvl5pPr marL="2057400" indent="-228600">
              <a:defRPr kumimoji="1" sz="4000">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sz="4000">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sz="4000">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sz="4000">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sz="4000">
                <a:solidFill>
                  <a:schemeClr val="tx1"/>
                </a:solidFill>
                <a:latin typeface="Arial" panose="020B0604020202020204" pitchFamily="34" charset="0"/>
                <a:ea typeface="標楷體" panose="03000509000000000000" pitchFamily="65" charset="-120"/>
              </a:defRPr>
            </a:lvl9pPr>
          </a:lstStyle>
          <a:p>
            <a:pPr algn="ctr" eaLnBrk="1" hangingPunct="1">
              <a:defRPr/>
            </a:pPr>
            <a:fld id="{35662709-B385-41E1-A44F-2B317552FC77}" type="slidenum">
              <a:rPr kumimoji="1" lang="en-US" altLang="zh-TW" sz="1400" b="0" kern="1200" smtClean="0">
                <a:solidFill>
                  <a:srgbClr val="000000"/>
                </a:solidFill>
                <a:latin typeface="微軟正黑體" panose="020B0604030504040204" pitchFamily="34" charset="-120"/>
                <a:ea typeface="微軟正黑體" panose="020B0604030504040204" pitchFamily="34" charset="-120"/>
                <a:cs typeface="+mn-cs"/>
              </a:rPr>
              <a:pPr algn="ctr" eaLnBrk="1" hangingPunct="1">
                <a:defRPr/>
              </a:pPr>
              <a:t>‹#›</a:t>
            </a:fld>
            <a:endParaRPr kumimoji="1" lang="en-US" altLang="zh-TW" sz="1400" b="0" kern="1200" dirty="0">
              <a:solidFill>
                <a:srgbClr val="000000"/>
              </a:solidFill>
              <a:latin typeface="微軟正黑體" panose="020B0604030504040204" pitchFamily="34" charset="-120"/>
              <a:ea typeface="微軟正黑體" panose="020B0604030504040204" pitchFamily="34" charset="-120"/>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fourObj" preserve="1">
  <p:cSld name="標題，四項物件">
    <p:spTree>
      <p:nvGrpSpPr>
        <p:cNvPr id="1" name=""/>
        <p:cNvGrpSpPr/>
        <p:nvPr/>
      </p:nvGrpSpPr>
      <p:grpSpPr>
        <a:xfrm>
          <a:off x="0" y="0"/>
          <a:ext cx="0" cy="0"/>
          <a:chOff x="0" y="0"/>
          <a:chExt cx="0" cy="0"/>
        </a:xfrm>
      </p:grpSpPr>
      <p:sp>
        <p:nvSpPr>
          <p:cNvPr id="2" name="標題 1"/>
          <p:cNvSpPr>
            <a:spLocks noGrp="1"/>
          </p:cNvSpPr>
          <p:nvPr>
            <p:ph type="title" sz="quarter"/>
          </p:nvPr>
        </p:nvSpPr>
        <p:spPr>
          <a:xfrm>
            <a:off x="1979613" y="260352"/>
            <a:ext cx="6692900" cy="576263"/>
          </a:xfrm>
        </p:spPr>
        <p:txBody>
          <a:bodyPr/>
          <a:lstStyle/>
          <a:p>
            <a:r>
              <a:rPr lang="zh-TW" altLang="en-US"/>
              <a:t>按一下以編輯母片標題樣式</a:t>
            </a:r>
          </a:p>
        </p:txBody>
      </p:sp>
      <p:sp>
        <p:nvSpPr>
          <p:cNvPr id="3" name="內容版面配置區 2"/>
          <p:cNvSpPr>
            <a:spLocks noGrp="1"/>
          </p:cNvSpPr>
          <p:nvPr>
            <p:ph sz="quarter" idx="1"/>
          </p:nvPr>
        </p:nvSpPr>
        <p:spPr>
          <a:xfrm>
            <a:off x="900113" y="1412877"/>
            <a:ext cx="3810000" cy="2443163"/>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quarter" idx="2"/>
          </p:nvPr>
        </p:nvSpPr>
        <p:spPr>
          <a:xfrm>
            <a:off x="4862513" y="1412877"/>
            <a:ext cx="3810000" cy="2443163"/>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內容版面配置區 4"/>
          <p:cNvSpPr>
            <a:spLocks noGrp="1"/>
          </p:cNvSpPr>
          <p:nvPr>
            <p:ph sz="quarter" idx="3"/>
          </p:nvPr>
        </p:nvSpPr>
        <p:spPr>
          <a:xfrm>
            <a:off x="900113" y="4008438"/>
            <a:ext cx="3810000" cy="2444750"/>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內容版面配置區 5"/>
          <p:cNvSpPr>
            <a:spLocks noGrp="1"/>
          </p:cNvSpPr>
          <p:nvPr>
            <p:ph sz="quarter" idx="4"/>
          </p:nvPr>
        </p:nvSpPr>
        <p:spPr>
          <a:xfrm>
            <a:off x="4862513" y="4008438"/>
            <a:ext cx="3810000" cy="2444750"/>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Tree>
    <p:extLst>
      <p:ext uri="{BB962C8B-B14F-4D97-AF65-F5344CB8AC3E}">
        <p14:creationId xmlns:p14="http://schemas.microsoft.com/office/powerpoint/2010/main" val="23819497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grpSp>
        <p:nvGrpSpPr>
          <p:cNvPr id="4" name="群組 7"/>
          <p:cNvGrpSpPr>
            <a:grpSpLocks/>
          </p:cNvGrpSpPr>
          <p:nvPr userDrawn="1"/>
        </p:nvGrpSpPr>
        <p:grpSpPr bwMode="auto">
          <a:xfrm>
            <a:off x="0" y="2019300"/>
            <a:ext cx="9144000" cy="2503641"/>
            <a:chOff x="63012" y="1397000"/>
            <a:chExt cx="9020908" cy="1690689"/>
          </a:xfrm>
        </p:grpSpPr>
        <p:sp>
          <p:nvSpPr>
            <p:cNvPr id="5" name="矩形 6"/>
            <p:cNvSpPr/>
            <p:nvPr/>
          </p:nvSpPr>
          <p:spPr>
            <a:xfrm>
              <a:off x="63012" y="1449310"/>
              <a:ext cx="9020908" cy="152685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844083" eaLnBrk="1" hangingPunct="1">
                <a:defRPr/>
              </a:pPr>
              <a:endParaRPr kumimoji="0" lang="en-US" sz="1662">
                <a:solidFill>
                  <a:prstClr val="white"/>
                </a:solidFill>
              </a:endParaRPr>
            </a:p>
          </p:txBody>
        </p:sp>
        <p:sp>
          <p:nvSpPr>
            <p:cNvPr id="6" name="矩形 9"/>
            <p:cNvSpPr/>
            <p:nvPr/>
          </p:nvSpPr>
          <p:spPr>
            <a:xfrm>
              <a:off x="63012" y="1397000"/>
              <a:ext cx="9020908" cy="120411"/>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844083" eaLnBrk="1" hangingPunct="1">
                <a:defRPr/>
              </a:pPr>
              <a:endParaRPr kumimoji="0" lang="en-US" sz="1662">
                <a:solidFill>
                  <a:prstClr val="white"/>
                </a:solidFill>
              </a:endParaRPr>
            </a:p>
          </p:txBody>
        </p:sp>
        <p:sp>
          <p:nvSpPr>
            <p:cNvPr id="7" name="矩形 10"/>
            <p:cNvSpPr/>
            <p:nvPr/>
          </p:nvSpPr>
          <p:spPr>
            <a:xfrm>
              <a:off x="63012" y="2976160"/>
              <a:ext cx="9020908" cy="111529"/>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844083" eaLnBrk="1" hangingPunct="1">
                <a:defRPr/>
              </a:pPr>
              <a:endParaRPr kumimoji="0" lang="en-US" sz="1662">
                <a:solidFill>
                  <a:prstClr val="white"/>
                </a:solidFill>
              </a:endParaRPr>
            </a:p>
          </p:txBody>
        </p:sp>
      </p:grpSp>
      <p:pic>
        <p:nvPicPr>
          <p:cNvPr id="1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6973" y="115888"/>
            <a:ext cx="1008185" cy="77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字方塊 14"/>
          <p:cNvSpPr txBox="1">
            <a:spLocks noChangeArrowheads="1"/>
          </p:cNvSpPr>
          <p:nvPr userDrawn="1"/>
        </p:nvSpPr>
        <p:spPr bwMode="auto">
          <a:xfrm>
            <a:off x="3168162" y="4913315"/>
            <a:ext cx="2807677" cy="747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19088">
              <a:defRPr kumimoji="1" sz="4000">
                <a:solidFill>
                  <a:schemeClr val="tx1"/>
                </a:solidFill>
                <a:latin typeface="Arial" panose="020B0604020202020204" pitchFamily="34" charset="0"/>
                <a:ea typeface="標楷體" panose="03000509000000000000" pitchFamily="65" charset="-120"/>
              </a:defRPr>
            </a:lvl1pPr>
            <a:lvl2pPr marL="742950" indent="-285750">
              <a:defRPr kumimoji="1" sz="4000">
                <a:solidFill>
                  <a:schemeClr val="tx1"/>
                </a:solidFill>
                <a:latin typeface="Arial" panose="020B0604020202020204" pitchFamily="34" charset="0"/>
                <a:ea typeface="標楷體" panose="03000509000000000000" pitchFamily="65" charset="-120"/>
              </a:defRPr>
            </a:lvl2pPr>
            <a:lvl3pPr marL="1143000" indent="-228600">
              <a:defRPr kumimoji="1" sz="4000">
                <a:solidFill>
                  <a:schemeClr val="tx1"/>
                </a:solidFill>
                <a:latin typeface="Arial" panose="020B0604020202020204" pitchFamily="34" charset="0"/>
                <a:ea typeface="標楷體" panose="03000509000000000000" pitchFamily="65" charset="-120"/>
              </a:defRPr>
            </a:lvl3pPr>
            <a:lvl4pPr marL="1600200" indent="-228600">
              <a:defRPr kumimoji="1" sz="4000">
                <a:solidFill>
                  <a:schemeClr val="tx1"/>
                </a:solidFill>
                <a:latin typeface="Arial" panose="020B0604020202020204" pitchFamily="34" charset="0"/>
                <a:ea typeface="標楷體" panose="03000509000000000000" pitchFamily="65" charset="-120"/>
              </a:defRPr>
            </a:lvl4pPr>
            <a:lvl5pPr marL="2057400" indent="-228600">
              <a:defRPr kumimoji="1" sz="4000">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sz="4000">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sz="4000">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sz="4000">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sz="4000">
                <a:solidFill>
                  <a:schemeClr val="tx1"/>
                </a:solidFill>
                <a:latin typeface="Arial" panose="020B0604020202020204" pitchFamily="34" charset="0"/>
                <a:ea typeface="標楷體" panose="03000509000000000000" pitchFamily="65" charset="-120"/>
              </a:defRPr>
            </a:lvl9pPr>
          </a:lstStyle>
          <a:p>
            <a:pPr algn="just" eaLnBrk="1" hangingPunct="1">
              <a:spcBef>
                <a:spcPts val="375"/>
              </a:spcBef>
              <a:buClr>
                <a:srgbClr val="0000FF"/>
              </a:buClr>
              <a:buSzPct val="85000"/>
            </a:pPr>
            <a:endParaRPr kumimoji="0" lang="zh-TW" altLang="en-US" sz="2400" b="1">
              <a:solidFill>
                <a:srgbClr val="0000FF"/>
              </a:solidFill>
              <a:latin typeface="標楷體" panose="03000509000000000000" pitchFamily="65" charset="-120"/>
              <a:cs typeface="Times New Roman" panose="02020603050405020304" pitchFamily="18" charset="0"/>
            </a:endParaRPr>
          </a:p>
        </p:txBody>
      </p:sp>
      <p:sp>
        <p:nvSpPr>
          <p:cNvPr id="9" name="副標題 8"/>
          <p:cNvSpPr>
            <a:spLocks noGrp="1"/>
          </p:cNvSpPr>
          <p:nvPr>
            <p:ph type="subTitle" idx="1"/>
          </p:nvPr>
        </p:nvSpPr>
        <p:spPr>
          <a:xfrm>
            <a:off x="1475656" y="769031"/>
            <a:ext cx="6400800" cy="1075794"/>
          </a:xfrm>
        </p:spPr>
        <p:txBody>
          <a:bodyPr anchor="ctr"/>
          <a:lstStyle>
            <a:lvl1pPr marL="0" indent="0" algn="ctr">
              <a:buNone/>
              <a:defRPr sz="2400">
                <a:solidFill>
                  <a:schemeClr val="tx2"/>
                </a:solidFill>
              </a:defRPr>
            </a:lvl1pPr>
            <a:lvl2pPr marL="422041" indent="0" algn="ctr">
              <a:buNone/>
            </a:lvl2pPr>
            <a:lvl3pPr marL="844083" indent="0" algn="ctr">
              <a:buNone/>
            </a:lvl3pPr>
            <a:lvl4pPr marL="1266124" indent="0" algn="ctr">
              <a:buNone/>
            </a:lvl4pPr>
            <a:lvl5pPr marL="1688165" indent="0" algn="ctr">
              <a:buNone/>
            </a:lvl5pPr>
            <a:lvl6pPr marL="2110207" indent="0" algn="ctr">
              <a:buNone/>
            </a:lvl6pPr>
            <a:lvl7pPr marL="2532248" indent="0" algn="ctr">
              <a:buNone/>
            </a:lvl7pPr>
            <a:lvl8pPr marL="2954289" indent="0" algn="ctr">
              <a:buNone/>
            </a:lvl8pPr>
            <a:lvl9pPr marL="3376331" indent="0" algn="ctr">
              <a:buNone/>
            </a:lvl9pPr>
          </a:lstStyle>
          <a:p>
            <a:r>
              <a:rPr lang="zh-TW" altLang="en-US"/>
              <a:t>按一下以編輯母片副標題樣式</a:t>
            </a:r>
            <a:endParaRPr lang="en-US"/>
          </a:p>
        </p:txBody>
      </p:sp>
      <p:sp>
        <p:nvSpPr>
          <p:cNvPr id="8" name="標題 7"/>
          <p:cNvSpPr>
            <a:spLocks noGrp="1"/>
          </p:cNvSpPr>
          <p:nvPr>
            <p:ph type="ctrTitle"/>
          </p:nvPr>
        </p:nvSpPr>
        <p:spPr>
          <a:xfrm>
            <a:off x="561256" y="2308046"/>
            <a:ext cx="8229600" cy="1391025"/>
          </a:xfrm>
        </p:spPr>
        <p:txBody>
          <a:bodyPr anchor="ctr"/>
          <a:lstStyle>
            <a:lvl1pPr algn="ctr">
              <a:defRPr lang="en-US" dirty="0">
                <a:solidFill>
                  <a:srgbClr val="FFFFFF"/>
                </a:solidFill>
              </a:defRPr>
            </a:lvl1pPr>
          </a:lstStyle>
          <a:p>
            <a:r>
              <a:rPr lang="zh-TW" altLang="en-US"/>
              <a:t>按一下以編輯母片標題樣式</a:t>
            </a:r>
            <a:endParaRPr lang="en-US"/>
          </a:p>
        </p:txBody>
      </p:sp>
    </p:spTree>
    <p:extLst>
      <p:ext uri="{BB962C8B-B14F-4D97-AF65-F5344CB8AC3E}">
        <p14:creationId xmlns:p14="http://schemas.microsoft.com/office/powerpoint/2010/main" val="3297283077"/>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grpSp>
        <p:nvGrpSpPr>
          <p:cNvPr id="4" name="群組 7"/>
          <p:cNvGrpSpPr>
            <a:grpSpLocks/>
          </p:cNvGrpSpPr>
          <p:nvPr userDrawn="1"/>
        </p:nvGrpSpPr>
        <p:grpSpPr bwMode="auto">
          <a:xfrm>
            <a:off x="7452947" y="0"/>
            <a:ext cx="1691054" cy="6858000"/>
            <a:chOff x="0" y="2440507"/>
            <a:chExt cx="9144000" cy="1690689"/>
          </a:xfrm>
        </p:grpSpPr>
        <p:sp>
          <p:nvSpPr>
            <p:cNvPr id="5" name="矩形 4"/>
            <p:cNvSpPr/>
            <p:nvPr userDrawn="1"/>
          </p:nvSpPr>
          <p:spPr>
            <a:xfrm>
              <a:off x="0" y="2440507"/>
              <a:ext cx="9144000" cy="12054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844083" eaLnBrk="1" hangingPunct="1">
                <a:defRPr/>
              </a:pPr>
              <a:endParaRPr kumimoji="0" lang="en-US" sz="1662">
                <a:solidFill>
                  <a:prstClr val="white"/>
                </a:solidFill>
              </a:endParaRPr>
            </a:p>
          </p:txBody>
        </p:sp>
        <p:sp>
          <p:nvSpPr>
            <p:cNvPr id="6" name="矩形 5"/>
            <p:cNvSpPr/>
            <p:nvPr userDrawn="1"/>
          </p:nvSpPr>
          <p:spPr>
            <a:xfrm>
              <a:off x="0" y="4020049"/>
              <a:ext cx="9144000" cy="11114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844083" eaLnBrk="1" hangingPunct="1">
                <a:defRPr/>
              </a:pPr>
              <a:endParaRPr kumimoji="0" lang="en-US" sz="1662">
                <a:solidFill>
                  <a:prstClr val="white"/>
                </a:solidFill>
              </a:endParaRPr>
            </a:p>
          </p:txBody>
        </p:sp>
        <p:sp>
          <p:nvSpPr>
            <p:cNvPr id="7" name="矩形 6"/>
            <p:cNvSpPr/>
            <p:nvPr userDrawn="1"/>
          </p:nvSpPr>
          <p:spPr>
            <a:xfrm>
              <a:off x="0" y="2492950"/>
              <a:ext cx="9144000" cy="157875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844083" eaLnBrk="1" hangingPunct="1">
                <a:defRPr/>
              </a:pPr>
              <a:endParaRPr kumimoji="0" lang="en-US" sz="1662">
                <a:solidFill>
                  <a:prstClr val="white"/>
                </a:solidFill>
              </a:endParaRPr>
            </a:p>
          </p:txBody>
        </p:sp>
      </p:grpSp>
      <p:sp>
        <p:nvSpPr>
          <p:cNvPr id="8" name="矩形 7"/>
          <p:cNvSpPr/>
          <p:nvPr userDrawn="1"/>
        </p:nvSpPr>
        <p:spPr>
          <a:xfrm>
            <a:off x="1" y="1"/>
            <a:ext cx="1403838" cy="1196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TW" altLang="en-US" sz="1800">
              <a:solidFill>
                <a:prstClr val="white"/>
              </a:solidFill>
            </a:endParaRPr>
          </a:p>
        </p:txBody>
      </p:sp>
      <p:pic>
        <p:nvPicPr>
          <p:cNvPr id="9"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348404" y="5734051"/>
            <a:ext cx="1008185"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323528" y="1124746"/>
            <a:ext cx="6910558" cy="743297"/>
          </a:xfrm>
        </p:spPr>
        <p:txBody>
          <a:bodyPr/>
          <a:lstStyle>
            <a:lvl1pPr algn="ctr">
              <a:defRPr sz="3200"/>
            </a:lvl1pPr>
          </a:lstStyle>
          <a:p>
            <a:r>
              <a:rPr lang="zh-TW" altLang="en-US"/>
              <a:t>按一下以編輯母片標題樣式</a:t>
            </a:r>
          </a:p>
        </p:txBody>
      </p:sp>
      <p:sp>
        <p:nvSpPr>
          <p:cNvPr id="15" name="文字版面配置區 14"/>
          <p:cNvSpPr>
            <a:spLocks noGrp="1"/>
          </p:cNvSpPr>
          <p:nvPr>
            <p:ph type="body" sz="quarter" idx="10"/>
          </p:nvPr>
        </p:nvSpPr>
        <p:spPr>
          <a:xfrm>
            <a:off x="323851" y="2060081"/>
            <a:ext cx="6911975" cy="3313113"/>
          </a:xfrm>
        </p:spPr>
        <p:txBody>
          <a:bodyPr/>
          <a:lstStyle>
            <a:lvl1pPr>
              <a:defRPr sz="2000"/>
            </a:lvl1pPr>
            <a:lvl2pPr>
              <a:defRPr sz="2000"/>
            </a:lvl2pPr>
            <a:lvl3pPr>
              <a:defRPr sz="1800"/>
            </a:lvl3pPr>
            <a:lvl4pPr>
              <a:defRPr sz="1800"/>
            </a:lvl4pPr>
            <a:lvl5pPr>
              <a:defRPr sz="1800"/>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Tree>
    <p:extLst>
      <p:ext uri="{BB962C8B-B14F-4D97-AF65-F5344CB8AC3E}">
        <p14:creationId xmlns:p14="http://schemas.microsoft.com/office/powerpoint/2010/main" val="350079029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grpSp>
        <p:nvGrpSpPr>
          <p:cNvPr id="4" name="群組 7"/>
          <p:cNvGrpSpPr>
            <a:grpSpLocks/>
          </p:cNvGrpSpPr>
          <p:nvPr userDrawn="1"/>
        </p:nvGrpSpPr>
        <p:grpSpPr bwMode="auto">
          <a:xfrm>
            <a:off x="68874" y="981076"/>
            <a:ext cx="9013580" cy="100013"/>
            <a:chOff x="68874" y="1268414"/>
            <a:chExt cx="9013580" cy="173037"/>
          </a:xfrm>
        </p:grpSpPr>
        <p:sp>
          <p:nvSpPr>
            <p:cNvPr id="5" name="矩形 4"/>
            <p:cNvSpPr/>
            <p:nvPr userDrawn="1"/>
          </p:nvSpPr>
          <p:spPr>
            <a:xfrm flipV="1">
              <a:off x="68874" y="1304121"/>
              <a:ext cx="9013580" cy="90637"/>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844083" eaLnBrk="1" hangingPunct="1">
                <a:defRPr/>
              </a:pPr>
              <a:endParaRPr kumimoji="0" lang="en-US" sz="1662">
                <a:solidFill>
                  <a:prstClr val="white"/>
                </a:solidFill>
              </a:endParaRPr>
            </a:p>
          </p:txBody>
        </p:sp>
        <p:sp>
          <p:nvSpPr>
            <p:cNvPr id="6" name="矩形 5"/>
            <p:cNvSpPr/>
            <p:nvPr userDrawn="1"/>
          </p:nvSpPr>
          <p:spPr>
            <a:xfrm>
              <a:off x="68874" y="1268414"/>
              <a:ext cx="9013580" cy="46693"/>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844083" eaLnBrk="1" hangingPunct="1">
                <a:defRPr/>
              </a:pPr>
              <a:endParaRPr kumimoji="0" lang="en-US" sz="1662">
                <a:solidFill>
                  <a:prstClr val="white"/>
                </a:solidFill>
              </a:endParaRPr>
            </a:p>
          </p:txBody>
        </p:sp>
        <p:sp>
          <p:nvSpPr>
            <p:cNvPr id="7" name="矩形 6"/>
            <p:cNvSpPr/>
            <p:nvPr userDrawn="1"/>
          </p:nvSpPr>
          <p:spPr>
            <a:xfrm>
              <a:off x="68874" y="1394758"/>
              <a:ext cx="9013580" cy="46693"/>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844083" eaLnBrk="1" hangingPunct="1">
                <a:defRPr/>
              </a:pPr>
              <a:endParaRPr kumimoji="0" lang="en-US" sz="1662">
                <a:solidFill>
                  <a:prstClr val="white"/>
                </a:solidFill>
              </a:endParaRPr>
            </a:p>
          </p:txBody>
        </p:sp>
      </p:grpSp>
      <p:sp>
        <p:nvSpPr>
          <p:cNvPr id="9" name="Rectangle 14"/>
          <p:cNvSpPr txBox="1">
            <a:spLocks noChangeArrowheads="1"/>
          </p:cNvSpPr>
          <p:nvPr userDrawn="1"/>
        </p:nvSpPr>
        <p:spPr bwMode="auto">
          <a:xfrm>
            <a:off x="0" y="6470650"/>
            <a:ext cx="9144000" cy="476250"/>
          </a:xfrm>
          <a:prstGeom prst="rect">
            <a:avLst/>
          </a:prstGeom>
          <a:noFill/>
          <a:ln>
            <a:noFill/>
          </a:ln>
          <a:effectLst/>
        </p:spPr>
        <p:txBody>
          <a:bodyPr/>
          <a:lstStyle>
            <a:lvl1pPr>
              <a:defRPr kumimoji="1" sz="4000">
                <a:solidFill>
                  <a:schemeClr val="tx1"/>
                </a:solidFill>
                <a:latin typeface="Arial" panose="020B0604020202020204" pitchFamily="34" charset="0"/>
                <a:ea typeface="標楷體" panose="03000509000000000000" pitchFamily="65" charset="-120"/>
              </a:defRPr>
            </a:lvl1pPr>
            <a:lvl2pPr marL="742950" indent="-285750">
              <a:defRPr kumimoji="1" sz="4000">
                <a:solidFill>
                  <a:schemeClr val="tx1"/>
                </a:solidFill>
                <a:latin typeface="Arial" panose="020B0604020202020204" pitchFamily="34" charset="0"/>
                <a:ea typeface="標楷體" panose="03000509000000000000" pitchFamily="65" charset="-120"/>
              </a:defRPr>
            </a:lvl2pPr>
            <a:lvl3pPr marL="1143000" indent="-228600">
              <a:defRPr kumimoji="1" sz="4000">
                <a:solidFill>
                  <a:schemeClr val="tx1"/>
                </a:solidFill>
                <a:latin typeface="Arial" panose="020B0604020202020204" pitchFamily="34" charset="0"/>
                <a:ea typeface="標楷體" panose="03000509000000000000" pitchFamily="65" charset="-120"/>
              </a:defRPr>
            </a:lvl3pPr>
            <a:lvl4pPr marL="1600200" indent="-228600">
              <a:defRPr kumimoji="1" sz="4000">
                <a:solidFill>
                  <a:schemeClr val="tx1"/>
                </a:solidFill>
                <a:latin typeface="Arial" panose="020B0604020202020204" pitchFamily="34" charset="0"/>
                <a:ea typeface="標楷體" panose="03000509000000000000" pitchFamily="65" charset="-120"/>
              </a:defRPr>
            </a:lvl4pPr>
            <a:lvl5pPr marL="2057400" indent="-228600">
              <a:defRPr kumimoji="1" sz="4000">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sz="4000">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sz="4000">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sz="4000">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sz="4000">
                <a:solidFill>
                  <a:schemeClr val="tx1"/>
                </a:solidFill>
                <a:latin typeface="Arial" panose="020B0604020202020204" pitchFamily="34" charset="0"/>
                <a:ea typeface="標楷體" panose="03000509000000000000" pitchFamily="65" charset="-120"/>
              </a:defRPr>
            </a:lvl9pPr>
          </a:lstStyle>
          <a:p>
            <a:pPr algn="ctr" eaLnBrk="1" hangingPunct="1">
              <a:defRPr/>
            </a:pPr>
            <a:fld id="{35662709-B385-41E1-A44F-2B317552FC77}" type="slidenum">
              <a:rPr kumimoji="1" lang="en-US" altLang="zh-TW" sz="1400" b="0" kern="1200" smtClean="0">
                <a:solidFill>
                  <a:srgbClr val="000000"/>
                </a:solidFill>
                <a:latin typeface="微軟正黑體" panose="020B0604030504040204" pitchFamily="34" charset="-120"/>
                <a:ea typeface="微軟正黑體" panose="020B0604030504040204" pitchFamily="34" charset="-120"/>
                <a:cs typeface="+mn-cs"/>
              </a:rPr>
              <a:pPr algn="ctr" eaLnBrk="1" hangingPunct="1">
                <a:defRPr/>
              </a:pPr>
              <a:t>‹#›</a:t>
            </a:fld>
            <a:endParaRPr kumimoji="1" lang="en-US" altLang="zh-TW" sz="1400" b="0" kern="1200" dirty="0">
              <a:solidFill>
                <a:srgbClr val="000000"/>
              </a:solidFill>
              <a:latin typeface="微軟正黑體" panose="020B0604030504040204" pitchFamily="34" charset="-120"/>
              <a:ea typeface="微軟正黑體" panose="020B0604030504040204" pitchFamily="34" charset="-120"/>
              <a:cs typeface="+mn-cs"/>
            </a:endParaRPr>
          </a:p>
        </p:txBody>
      </p:sp>
      <p:sp>
        <p:nvSpPr>
          <p:cNvPr id="2" name="標題 1"/>
          <p:cNvSpPr>
            <a:spLocks noGrp="1"/>
          </p:cNvSpPr>
          <p:nvPr>
            <p:ph type="title"/>
          </p:nvPr>
        </p:nvSpPr>
        <p:spPr>
          <a:xfrm>
            <a:off x="1259633" y="184559"/>
            <a:ext cx="7056784" cy="717666"/>
          </a:xfrm>
        </p:spPr>
        <p:txBody>
          <a:bodyPr/>
          <a:lstStyle>
            <a:lvl1pPr algn="ctr">
              <a:defRPr/>
            </a:lvl1pPr>
          </a:lstStyle>
          <a:p>
            <a:r>
              <a:rPr lang="zh-TW" altLang="en-US"/>
              <a:t>按一下以編輯母片標題樣式</a:t>
            </a:r>
            <a:endParaRPr lang="en-US"/>
          </a:p>
        </p:txBody>
      </p:sp>
      <p:sp>
        <p:nvSpPr>
          <p:cNvPr id="8" name="內容版面配置區 7"/>
          <p:cNvSpPr>
            <a:spLocks noGrp="1"/>
          </p:cNvSpPr>
          <p:nvPr>
            <p:ph sz="quarter" idx="1"/>
          </p:nvPr>
        </p:nvSpPr>
        <p:spPr>
          <a:xfrm>
            <a:off x="755576" y="1286695"/>
            <a:ext cx="7772400" cy="4733107"/>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Tree>
    <p:extLst>
      <p:ext uri="{BB962C8B-B14F-4D97-AF65-F5344CB8AC3E}">
        <p14:creationId xmlns:p14="http://schemas.microsoft.com/office/powerpoint/2010/main" val="36675787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TW" altLang="en-US" sz="1800">
              <a:solidFill>
                <a:prstClr val="white"/>
              </a:solidFill>
            </a:endParaRPr>
          </a:p>
        </p:txBody>
      </p:sp>
      <p:grpSp>
        <p:nvGrpSpPr>
          <p:cNvPr id="3" name="群組 8"/>
          <p:cNvGrpSpPr>
            <a:grpSpLocks/>
          </p:cNvGrpSpPr>
          <p:nvPr userDrawn="1"/>
        </p:nvGrpSpPr>
        <p:grpSpPr bwMode="auto">
          <a:xfrm>
            <a:off x="0" y="1628775"/>
            <a:ext cx="9144000" cy="3582988"/>
            <a:chOff x="0" y="2440507"/>
            <a:chExt cx="9144000" cy="1690689"/>
          </a:xfrm>
        </p:grpSpPr>
        <p:sp>
          <p:nvSpPr>
            <p:cNvPr id="4" name="矩形 3"/>
            <p:cNvSpPr/>
            <p:nvPr userDrawn="1"/>
          </p:nvSpPr>
          <p:spPr>
            <a:xfrm>
              <a:off x="0" y="2440507"/>
              <a:ext cx="9144000" cy="120603"/>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844083" eaLnBrk="1" hangingPunct="1">
                <a:defRPr/>
              </a:pPr>
              <a:endParaRPr kumimoji="0" lang="en-US" sz="1662">
                <a:solidFill>
                  <a:prstClr val="white"/>
                </a:solidFill>
              </a:endParaRPr>
            </a:p>
          </p:txBody>
        </p:sp>
        <p:sp>
          <p:nvSpPr>
            <p:cNvPr id="5" name="矩形 4"/>
            <p:cNvSpPr/>
            <p:nvPr userDrawn="1"/>
          </p:nvSpPr>
          <p:spPr>
            <a:xfrm>
              <a:off x="0" y="4020331"/>
              <a:ext cx="9144000" cy="11086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844083" eaLnBrk="1" hangingPunct="1">
                <a:defRPr/>
              </a:pPr>
              <a:endParaRPr kumimoji="0" lang="en-US" sz="1662">
                <a:solidFill>
                  <a:prstClr val="white"/>
                </a:solidFill>
              </a:endParaRPr>
            </a:p>
          </p:txBody>
        </p:sp>
        <p:sp>
          <p:nvSpPr>
            <p:cNvPr id="6" name="矩形 6"/>
            <p:cNvSpPr/>
            <p:nvPr userDrawn="1"/>
          </p:nvSpPr>
          <p:spPr>
            <a:xfrm>
              <a:off x="0" y="2492943"/>
              <a:ext cx="9144000" cy="1579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844083" eaLnBrk="1" hangingPunct="1">
                <a:defRPr/>
              </a:pPr>
              <a:endParaRPr kumimoji="0" lang="en-US" sz="1662">
                <a:solidFill>
                  <a:prstClr val="white"/>
                </a:solidFill>
              </a:endParaRPr>
            </a:p>
          </p:txBody>
        </p:sp>
      </p:grpSp>
    </p:spTree>
    <p:extLst>
      <p:ext uri="{BB962C8B-B14F-4D97-AF65-F5344CB8AC3E}">
        <p14:creationId xmlns:p14="http://schemas.microsoft.com/office/powerpoint/2010/main" val="503257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圖片 4">
            <a:extLst>
              <a:ext uri="{FF2B5EF4-FFF2-40B4-BE49-F238E27FC236}">
                <a16:creationId xmlns:a16="http://schemas.microsoft.com/office/drawing/2014/main" id="{5525267E-1842-411E-A2FB-790EE5FD267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24069"/>
          <a:stretch/>
        </p:blipFill>
        <p:spPr>
          <a:xfrm>
            <a:off x="0" y="-573784"/>
            <a:ext cx="9144000" cy="7459167"/>
          </a:xfrm>
          <a:prstGeom prst="rect">
            <a:avLst/>
          </a:prstGeom>
        </p:spPr>
      </p:pic>
      <p:sp>
        <p:nvSpPr>
          <p:cNvPr id="6" name="日期版面配置區 1"/>
          <p:cNvSpPr>
            <a:spLocks noGrp="1"/>
          </p:cNvSpPr>
          <p:nvPr>
            <p:ph type="dt" sz="half" idx="10"/>
          </p:nvPr>
        </p:nvSpPr>
        <p:spPr/>
        <p:txBody>
          <a:bodyPr/>
          <a:lstStyle>
            <a:lvl1pPr>
              <a:defRPr smtClean="0"/>
            </a:lvl1pPr>
          </a:lstStyle>
          <a:p>
            <a:pPr>
              <a:defRPr/>
            </a:pPr>
            <a:endParaRPr lang="en-US"/>
          </a:p>
        </p:txBody>
      </p:sp>
      <p:sp>
        <p:nvSpPr>
          <p:cNvPr id="7" name="頁尾版面配置區 2"/>
          <p:cNvSpPr>
            <a:spLocks noGrp="1"/>
          </p:cNvSpPr>
          <p:nvPr>
            <p:ph type="ftr" sz="quarter" idx="11"/>
          </p:nvPr>
        </p:nvSpPr>
        <p:spPr/>
        <p:txBody>
          <a:bodyPr/>
          <a:lstStyle>
            <a:lvl1pPr>
              <a:defRPr/>
            </a:lvl1pPr>
          </a:lstStyle>
          <a:p>
            <a:pPr>
              <a:defRPr/>
            </a:pPr>
            <a:endParaRPr lang="zh-TW"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1143000" y="1122363"/>
            <a:ext cx="6858000" cy="2387600"/>
          </a:xfrm>
        </p:spPr>
        <p:txBody>
          <a:bodyPr anchor="b"/>
          <a:lstStyle>
            <a:lvl1pPr algn="ctr">
              <a:defRPr sz="6000"/>
            </a:lvl1pPr>
          </a:lstStyle>
          <a:p>
            <a:r>
              <a:rPr lang="zh-TW" altLang="en-US"/>
              <a:t>按一下以編輯母片標題樣式</a:t>
            </a:r>
          </a:p>
        </p:txBody>
      </p:sp>
      <p:sp>
        <p:nvSpPr>
          <p:cNvPr id="3" name="副標題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a:t>按一下以編輯母片副標題樣式</a:t>
            </a:r>
          </a:p>
        </p:txBody>
      </p:sp>
      <p:sp>
        <p:nvSpPr>
          <p:cNvPr id="4" name="日期版面配置區 3"/>
          <p:cNvSpPr>
            <a:spLocks noGrp="1"/>
          </p:cNvSpPr>
          <p:nvPr>
            <p:ph type="dt" sz="half" idx="10"/>
          </p:nvPr>
        </p:nvSpPr>
        <p:spPr/>
        <p:txBody>
          <a:bodyPr/>
          <a:lstStyle/>
          <a:p>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064C887-DBB0-40DC-9B60-4CBF0D5D7B32}" type="slidenum">
              <a:rPr lang="zh-TW" altLang="en-US" smtClean="0"/>
              <a:t>‹#›</a:t>
            </a:fld>
            <a:endParaRPr lang="zh-TW" altLang="en-US"/>
          </a:p>
        </p:txBody>
      </p:sp>
    </p:spTree>
    <p:extLst>
      <p:ext uri="{BB962C8B-B14F-4D97-AF65-F5344CB8AC3E}">
        <p14:creationId xmlns:p14="http://schemas.microsoft.com/office/powerpoint/2010/main" val="39156037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idx="1"/>
          </p:nvPr>
        </p:nvSpPr>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064C887-DBB0-40DC-9B60-4CBF0D5D7B32}" type="slidenum">
              <a:rPr lang="zh-TW" altLang="en-US" smtClean="0"/>
              <a:t>‹#›</a:t>
            </a:fld>
            <a:endParaRPr lang="zh-TW" altLang="en-US"/>
          </a:p>
        </p:txBody>
      </p:sp>
    </p:spTree>
    <p:extLst>
      <p:ext uri="{BB962C8B-B14F-4D97-AF65-F5344CB8AC3E}">
        <p14:creationId xmlns:p14="http://schemas.microsoft.com/office/powerpoint/2010/main" val="2080079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624254" y="1709739"/>
            <a:ext cx="7886700" cy="2852737"/>
          </a:xfrm>
        </p:spPr>
        <p:txBody>
          <a:bodyPr anchor="b"/>
          <a:lstStyle>
            <a:lvl1pPr>
              <a:defRPr sz="6000"/>
            </a:lvl1pPr>
          </a:lstStyle>
          <a:p>
            <a:r>
              <a:rPr lang="zh-TW" altLang="en-US"/>
              <a:t>按一下以編輯母片標題樣式</a:t>
            </a:r>
          </a:p>
        </p:txBody>
      </p:sp>
      <p:sp>
        <p:nvSpPr>
          <p:cNvPr id="3" name="文字版面配置區 2"/>
          <p:cNvSpPr>
            <a:spLocks noGrp="1"/>
          </p:cNvSpPr>
          <p:nvPr>
            <p:ph type="body" idx="1"/>
          </p:nvPr>
        </p:nvSpPr>
        <p:spPr>
          <a:xfrm>
            <a:off x="624254"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a:t>編輯母片文字樣式</a:t>
            </a:r>
          </a:p>
        </p:txBody>
      </p:sp>
      <p:sp>
        <p:nvSpPr>
          <p:cNvPr id="4" name="日期版面配置區 3"/>
          <p:cNvSpPr>
            <a:spLocks noGrp="1"/>
          </p:cNvSpPr>
          <p:nvPr>
            <p:ph type="dt" sz="half" idx="10"/>
          </p:nvPr>
        </p:nvSpPr>
        <p:spPr/>
        <p:txBody>
          <a:bodyPr/>
          <a:lstStyle/>
          <a:p>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064C887-DBB0-40DC-9B60-4CBF0D5D7B32}" type="slidenum">
              <a:rPr lang="zh-TW" altLang="en-US" smtClean="0"/>
              <a:t>‹#›</a:t>
            </a:fld>
            <a:endParaRPr lang="zh-TW" altLang="en-US"/>
          </a:p>
        </p:txBody>
      </p:sp>
    </p:spTree>
    <p:extLst>
      <p:ext uri="{BB962C8B-B14F-4D97-AF65-F5344CB8AC3E}">
        <p14:creationId xmlns:p14="http://schemas.microsoft.com/office/powerpoint/2010/main" val="33653974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628651" y="1825625"/>
            <a:ext cx="3873011" cy="435133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4642339" y="1825625"/>
            <a:ext cx="3873012" cy="435133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p:cNvSpPr>
            <a:spLocks noGrp="1"/>
          </p:cNvSpPr>
          <p:nvPr>
            <p:ph type="dt" sz="half" idx="10"/>
          </p:nvPr>
        </p:nvSpPr>
        <p:spPr/>
        <p:txBody>
          <a:bodyPr/>
          <a:lstStyle/>
          <a:p>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064C887-DBB0-40DC-9B60-4CBF0D5D7B32}" type="slidenum">
              <a:rPr lang="zh-TW" altLang="en-US" smtClean="0"/>
              <a:t>‹#›</a:t>
            </a:fld>
            <a:endParaRPr lang="zh-TW" altLang="en-US"/>
          </a:p>
        </p:txBody>
      </p:sp>
    </p:spTree>
    <p:extLst>
      <p:ext uri="{BB962C8B-B14F-4D97-AF65-F5344CB8AC3E}">
        <p14:creationId xmlns:p14="http://schemas.microsoft.com/office/powerpoint/2010/main" val="2369218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630116" y="365126"/>
            <a:ext cx="7886700" cy="1325563"/>
          </a:xfrm>
        </p:spPr>
        <p:txBody>
          <a:bodyPr/>
          <a:lstStyle/>
          <a:p>
            <a:r>
              <a:rPr lang="zh-TW" altLang="en-US"/>
              <a:t>按一下以編輯母片標題樣式</a:t>
            </a:r>
          </a:p>
        </p:txBody>
      </p:sp>
      <p:sp>
        <p:nvSpPr>
          <p:cNvPr id="3" name="文字版面配置區 2"/>
          <p:cNvSpPr>
            <a:spLocks noGrp="1"/>
          </p:cNvSpPr>
          <p:nvPr>
            <p:ph type="body" idx="1"/>
          </p:nvPr>
        </p:nvSpPr>
        <p:spPr>
          <a:xfrm>
            <a:off x="630116" y="1681163"/>
            <a:ext cx="386861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編輯母片文字樣式</a:t>
            </a:r>
          </a:p>
        </p:txBody>
      </p:sp>
      <p:sp>
        <p:nvSpPr>
          <p:cNvPr id="4" name="內容版面配置區 3"/>
          <p:cNvSpPr>
            <a:spLocks noGrp="1"/>
          </p:cNvSpPr>
          <p:nvPr>
            <p:ph sz="half" idx="2"/>
          </p:nvPr>
        </p:nvSpPr>
        <p:spPr>
          <a:xfrm>
            <a:off x="630116" y="2505075"/>
            <a:ext cx="3868615"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4629151" y="1681163"/>
            <a:ext cx="388766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編輯母片文字樣式</a:t>
            </a:r>
          </a:p>
        </p:txBody>
      </p:sp>
      <p:sp>
        <p:nvSpPr>
          <p:cNvPr id="6" name="內容版面配置區 5"/>
          <p:cNvSpPr>
            <a:spLocks noGrp="1"/>
          </p:cNvSpPr>
          <p:nvPr>
            <p:ph sz="quarter" idx="4"/>
          </p:nvPr>
        </p:nvSpPr>
        <p:spPr>
          <a:xfrm>
            <a:off x="4629151" y="2505075"/>
            <a:ext cx="3887665"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p:cNvSpPr>
            <a:spLocks noGrp="1"/>
          </p:cNvSpPr>
          <p:nvPr>
            <p:ph type="dt" sz="half" idx="10"/>
          </p:nvPr>
        </p:nvSpPr>
        <p:spPr/>
        <p:txBody>
          <a:bodyPr/>
          <a:lstStyle/>
          <a:p>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7064C887-DBB0-40DC-9B60-4CBF0D5D7B32}" type="slidenum">
              <a:rPr lang="zh-TW" altLang="en-US" smtClean="0"/>
              <a:t>‹#›</a:t>
            </a:fld>
            <a:endParaRPr lang="zh-TW" altLang="en-US"/>
          </a:p>
        </p:txBody>
      </p:sp>
    </p:spTree>
    <p:extLst>
      <p:ext uri="{BB962C8B-B14F-4D97-AF65-F5344CB8AC3E}">
        <p14:creationId xmlns:p14="http://schemas.microsoft.com/office/powerpoint/2010/main" val="76296864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theme" Target="../theme/theme2.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theme" Target="../theme/theme3.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image" Target="../media/image7.png"/><Relationship Id="rId5" Type="http://schemas.openxmlformats.org/officeDocument/2006/relationships/theme" Target="../theme/theme4.xml"/><Relationship Id="rId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kumimoji="0" lang="en-US"/>
          </a:p>
        </p:txBody>
      </p:sp>
      <p:sp>
        <p:nvSpPr>
          <p:cNvPr id="1028" name="標題版面配置區 21"/>
          <p:cNvSpPr>
            <a:spLocks noGrp="1"/>
          </p:cNvSpPr>
          <p:nvPr>
            <p:ph type="title"/>
          </p:nvPr>
        </p:nvSpPr>
        <p:spPr bwMode="auto">
          <a:xfrm>
            <a:off x="914400" y="274638"/>
            <a:ext cx="7772400" cy="1143000"/>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lvl="0"/>
            <a:r>
              <a:rPr lang="zh-TW" altLang="en-US"/>
              <a:t>按一下以編輯母片標題樣式</a:t>
            </a:r>
            <a:endParaRPr lang="en-US"/>
          </a:p>
        </p:txBody>
      </p:sp>
      <p:sp>
        <p:nvSpPr>
          <p:cNvPr id="1029" name="文字版面配置區 12"/>
          <p:cNvSpPr>
            <a:spLocks noGrp="1"/>
          </p:cNvSpPr>
          <p:nvPr>
            <p:ph type="body" idx="1"/>
          </p:nvPr>
        </p:nvSpPr>
        <p:spPr bwMode="auto">
          <a:xfrm>
            <a:off x="914400" y="14478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14" name="日期版面配置區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smtClean="0">
                <a:solidFill>
                  <a:schemeClr val="tx2"/>
                </a:solidFill>
              </a:defRPr>
            </a:lvl1pPr>
          </a:lstStyle>
          <a:p>
            <a:pPr>
              <a:defRPr/>
            </a:pPr>
            <a:endParaRPr lang="en-US" dirty="0"/>
          </a:p>
        </p:txBody>
      </p:sp>
      <p:sp>
        <p:nvSpPr>
          <p:cNvPr id="3" name="頁尾版面配置區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pPr>
              <a:defRPr/>
            </a:pPr>
            <a:endParaRPr lang="zh-TW" altLang="en-US"/>
          </a:p>
        </p:txBody>
      </p:sp>
      <p:sp>
        <p:nvSpPr>
          <p:cNvPr id="23" name="投影片編號版面配置區 22"/>
          <p:cNvSpPr>
            <a:spLocks noGrp="1"/>
          </p:cNvSpPr>
          <p:nvPr>
            <p:ph type="sldNum" sz="quarter" idx="4"/>
          </p:nvPr>
        </p:nvSpPr>
        <p:spPr>
          <a:xfrm>
            <a:off x="8597412" y="630555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600">
                <a:solidFill>
                  <a:srgbClr val="FFFFFF"/>
                </a:solidFill>
                <a:latin typeface="+mj-lt"/>
                <a:ea typeface="+mj-ea"/>
                <a:cs typeface="+mj-cs"/>
              </a:defRPr>
            </a:lvl1pPr>
          </a:lstStyle>
          <a:p>
            <a:pPr>
              <a:defRPr/>
            </a:pPr>
            <a:fld id="{A8794380-AF4A-4C8E-AC71-AFFAD192B26F}" type="slidenum">
              <a:rPr lang="zh-TW" altLang="en-US"/>
              <a:pPr>
                <a:defRPr/>
              </a:pPr>
              <a:t>‹#›</a:t>
            </a:fld>
            <a:endParaRPr lang="zh-TW" altLang="en-US" dirty="0"/>
          </a:p>
        </p:txBody>
      </p:sp>
      <p:sp>
        <p:nvSpPr>
          <p:cNvPr id="11" name="Rectangle 14"/>
          <p:cNvSpPr txBox="1">
            <a:spLocks noChangeArrowheads="1"/>
          </p:cNvSpPr>
          <p:nvPr userDrawn="1"/>
        </p:nvSpPr>
        <p:spPr bwMode="auto">
          <a:xfrm>
            <a:off x="0" y="6453336"/>
            <a:ext cx="9144000" cy="476250"/>
          </a:xfrm>
          <a:prstGeom prst="rect">
            <a:avLst/>
          </a:prstGeom>
          <a:noFill/>
          <a:ln>
            <a:noFill/>
          </a:ln>
          <a:effectLst/>
        </p:spPr>
        <p:txBody>
          <a:bodyPr/>
          <a:lstStyle>
            <a:defPPr>
              <a:defRPr lang="zh-TW"/>
            </a:defPPr>
            <a:lvl1pPr algn="ctr" rtl="0" eaLnBrk="1" fontAlgn="base" hangingPunct="1">
              <a:spcBef>
                <a:spcPct val="0"/>
              </a:spcBef>
              <a:spcAft>
                <a:spcPct val="0"/>
              </a:spcAft>
              <a:defRPr kumimoji="1" lang="en-US" altLang="zh-TW" sz="1600" kern="1200">
                <a:solidFill>
                  <a:schemeClr val="tx1"/>
                </a:solidFill>
                <a:latin typeface="Garamond" panose="02020404030301010803" pitchFamily="18" charset="0"/>
                <a:ea typeface="標楷體" panose="03000509000000000000" pitchFamily="65" charset="-120"/>
                <a:cs typeface="+mn-cs"/>
              </a:defRPr>
            </a:lvl1pPr>
            <a:lvl2pPr marL="457200" algn="l" rtl="0" eaLnBrk="0" fontAlgn="base" hangingPunct="0">
              <a:spcBef>
                <a:spcPct val="0"/>
              </a:spcBef>
              <a:spcAft>
                <a:spcPct val="0"/>
              </a:spcAft>
              <a:defRPr kumimoji="1" sz="4000" kern="1200">
                <a:solidFill>
                  <a:schemeClr val="tx1"/>
                </a:solidFill>
                <a:latin typeface="Arial" panose="020B0604020202020204" pitchFamily="34" charset="0"/>
                <a:ea typeface="標楷體" panose="03000509000000000000" pitchFamily="65" charset="-120"/>
                <a:cs typeface="+mn-cs"/>
              </a:defRPr>
            </a:lvl2pPr>
            <a:lvl3pPr marL="914400" algn="l" rtl="0" eaLnBrk="0" fontAlgn="base" hangingPunct="0">
              <a:spcBef>
                <a:spcPct val="0"/>
              </a:spcBef>
              <a:spcAft>
                <a:spcPct val="0"/>
              </a:spcAft>
              <a:defRPr kumimoji="1" sz="4000" kern="1200">
                <a:solidFill>
                  <a:schemeClr val="tx1"/>
                </a:solidFill>
                <a:latin typeface="Arial" panose="020B0604020202020204" pitchFamily="34" charset="0"/>
                <a:ea typeface="標楷體" panose="03000509000000000000" pitchFamily="65" charset="-120"/>
                <a:cs typeface="+mn-cs"/>
              </a:defRPr>
            </a:lvl3pPr>
            <a:lvl4pPr marL="1371600" algn="l" rtl="0" eaLnBrk="0" fontAlgn="base" hangingPunct="0">
              <a:spcBef>
                <a:spcPct val="0"/>
              </a:spcBef>
              <a:spcAft>
                <a:spcPct val="0"/>
              </a:spcAft>
              <a:defRPr kumimoji="1" sz="4000" kern="1200">
                <a:solidFill>
                  <a:schemeClr val="tx1"/>
                </a:solidFill>
                <a:latin typeface="Arial" panose="020B0604020202020204" pitchFamily="34" charset="0"/>
                <a:ea typeface="標楷體" panose="03000509000000000000" pitchFamily="65" charset="-120"/>
                <a:cs typeface="+mn-cs"/>
              </a:defRPr>
            </a:lvl4pPr>
            <a:lvl5pPr marL="1828800" algn="l" rtl="0" eaLnBrk="0" fontAlgn="base" hangingPunct="0">
              <a:spcBef>
                <a:spcPct val="0"/>
              </a:spcBef>
              <a:spcAft>
                <a:spcPct val="0"/>
              </a:spcAft>
              <a:defRPr kumimoji="1" sz="4000" kern="1200">
                <a:solidFill>
                  <a:schemeClr val="tx1"/>
                </a:solidFill>
                <a:latin typeface="Arial" panose="020B0604020202020204" pitchFamily="34" charset="0"/>
                <a:ea typeface="標楷體" panose="03000509000000000000" pitchFamily="65" charset="-120"/>
                <a:cs typeface="+mn-cs"/>
              </a:defRPr>
            </a:lvl5pPr>
            <a:lvl6pPr marL="2286000" algn="l" defTabSz="914400" rtl="0" eaLnBrk="1" latinLnBrk="0" hangingPunct="1">
              <a:defRPr kumimoji="1" sz="4000" kern="1200">
                <a:solidFill>
                  <a:schemeClr val="tx1"/>
                </a:solidFill>
                <a:latin typeface="Arial" panose="020B0604020202020204" pitchFamily="34" charset="0"/>
                <a:ea typeface="標楷體" panose="03000509000000000000" pitchFamily="65" charset="-120"/>
                <a:cs typeface="+mn-cs"/>
              </a:defRPr>
            </a:lvl6pPr>
            <a:lvl7pPr marL="2743200" algn="l" defTabSz="914400" rtl="0" eaLnBrk="1" latinLnBrk="0" hangingPunct="1">
              <a:defRPr kumimoji="1" sz="4000" kern="1200">
                <a:solidFill>
                  <a:schemeClr val="tx1"/>
                </a:solidFill>
                <a:latin typeface="Arial" panose="020B0604020202020204" pitchFamily="34" charset="0"/>
                <a:ea typeface="標楷體" panose="03000509000000000000" pitchFamily="65" charset="-120"/>
                <a:cs typeface="+mn-cs"/>
              </a:defRPr>
            </a:lvl7pPr>
            <a:lvl8pPr marL="3200400" algn="l" defTabSz="914400" rtl="0" eaLnBrk="1" latinLnBrk="0" hangingPunct="1">
              <a:defRPr kumimoji="1" sz="4000" kern="1200">
                <a:solidFill>
                  <a:schemeClr val="tx1"/>
                </a:solidFill>
                <a:latin typeface="Arial" panose="020B0604020202020204" pitchFamily="34" charset="0"/>
                <a:ea typeface="標楷體" panose="03000509000000000000" pitchFamily="65" charset="-120"/>
                <a:cs typeface="+mn-cs"/>
              </a:defRPr>
            </a:lvl8pPr>
            <a:lvl9pPr marL="3657600" algn="l" defTabSz="914400" rtl="0" eaLnBrk="1" latinLnBrk="0" hangingPunct="1">
              <a:defRPr kumimoji="1" sz="4000" kern="1200">
                <a:solidFill>
                  <a:schemeClr val="tx1"/>
                </a:solidFill>
                <a:latin typeface="Arial" panose="020B0604020202020204" pitchFamily="34" charset="0"/>
                <a:ea typeface="標楷體" panose="03000509000000000000" pitchFamily="65" charset="-120"/>
                <a:cs typeface="+mn-cs"/>
              </a:defRPr>
            </a:lvl9pPr>
          </a:lstStyle>
          <a:p>
            <a:pPr>
              <a:defRPr/>
            </a:pPr>
            <a:fld id="{39836D2A-9021-4A85-BAC0-C0F51A136DD1}" type="slidenum">
              <a:rPr kumimoji="1" sz="1400" b="0" kern="1200" smtClean="0">
                <a:solidFill>
                  <a:srgbClr val="000000"/>
                </a:solidFill>
                <a:latin typeface="微軟正黑體" panose="020B0604030504040204" pitchFamily="34" charset="-120"/>
                <a:ea typeface="微軟正黑體" panose="020B0604030504040204" pitchFamily="34" charset="-120"/>
                <a:cs typeface="+mn-cs"/>
              </a:rPr>
              <a:pPr>
                <a:defRPr/>
              </a:pPr>
              <a:t>‹#›</a:t>
            </a:fld>
            <a:endParaRPr kumimoji="1" sz="1400" b="0" kern="1200" dirty="0">
              <a:solidFill>
                <a:srgbClr val="000000"/>
              </a:solidFill>
              <a:latin typeface="微軟正黑體" panose="020B0604030504040204" pitchFamily="34" charset="-120"/>
              <a:ea typeface="微軟正黑體" panose="020B0604030504040204" pitchFamily="34" charset="-120"/>
              <a:cs typeface="+mn-cs"/>
            </a:endParaRPr>
          </a:p>
        </p:txBody>
      </p:sp>
    </p:spTree>
  </p:cSld>
  <p:clrMap bg1="lt1" tx1="dk1" bg2="lt2" tx2="dk2" accent1="accent1" accent2="accent2" accent3="accent3" accent4="accent4" accent5="accent5" accent6="accent6" hlink="hlink" folHlink="folHlink"/>
  <p:sldLayoutIdLst>
    <p:sldLayoutId id="2147483722" r:id="rId1"/>
    <p:sldLayoutId id="2147483712" r:id="rId2"/>
    <p:sldLayoutId id="2147483713" r:id="rId3"/>
    <p:sldLayoutId id="2147483714" r:id="rId4"/>
  </p:sldLayoutIdLst>
  <p:hf sldNum="0" hdr="0" ftr="0" dt="0"/>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ea typeface="標楷體" pitchFamily="65" charset="-120"/>
        </a:defRPr>
      </a:lvl2pPr>
      <a:lvl3pPr algn="l" rtl="0" eaLnBrk="0" fontAlgn="base" hangingPunct="0">
        <a:spcBef>
          <a:spcPct val="0"/>
        </a:spcBef>
        <a:spcAft>
          <a:spcPct val="0"/>
        </a:spcAft>
        <a:defRPr sz="4000">
          <a:solidFill>
            <a:schemeClr val="tx2"/>
          </a:solidFill>
          <a:latin typeface="Garamond" pitchFamily="18" charset="0"/>
          <a:ea typeface="標楷體" pitchFamily="65" charset="-120"/>
        </a:defRPr>
      </a:lvl3pPr>
      <a:lvl4pPr algn="l" rtl="0" eaLnBrk="0" fontAlgn="base" hangingPunct="0">
        <a:spcBef>
          <a:spcPct val="0"/>
        </a:spcBef>
        <a:spcAft>
          <a:spcPct val="0"/>
        </a:spcAft>
        <a:defRPr sz="4000">
          <a:solidFill>
            <a:schemeClr val="tx2"/>
          </a:solidFill>
          <a:latin typeface="Garamond" pitchFamily="18" charset="0"/>
          <a:ea typeface="標楷體" pitchFamily="65" charset="-120"/>
        </a:defRPr>
      </a:lvl4pPr>
      <a:lvl5pPr algn="l" rtl="0" eaLnBrk="0" fontAlgn="base" hangingPunct="0">
        <a:spcBef>
          <a:spcPct val="0"/>
        </a:spcBef>
        <a:spcAft>
          <a:spcPct val="0"/>
        </a:spcAft>
        <a:defRPr sz="4000">
          <a:solidFill>
            <a:schemeClr val="tx2"/>
          </a:solidFill>
          <a:latin typeface="Garamond" pitchFamily="18" charset="0"/>
          <a:ea typeface="標楷體" pitchFamily="65" charset="-120"/>
        </a:defRPr>
      </a:lvl5pPr>
      <a:lvl6pPr marL="457200" algn="l" rtl="0" fontAlgn="base">
        <a:spcBef>
          <a:spcPct val="0"/>
        </a:spcBef>
        <a:spcAft>
          <a:spcPct val="0"/>
        </a:spcAft>
        <a:defRPr sz="4000">
          <a:solidFill>
            <a:schemeClr val="tx2"/>
          </a:solidFill>
          <a:latin typeface="Garamond" pitchFamily="18" charset="0"/>
          <a:ea typeface="標楷體" pitchFamily="65" charset="-120"/>
        </a:defRPr>
      </a:lvl6pPr>
      <a:lvl7pPr marL="914400" algn="l" rtl="0" fontAlgn="base">
        <a:spcBef>
          <a:spcPct val="0"/>
        </a:spcBef>
        <a:spcAft>
          <a:spcPct val="0"/>
        </a:spcAft>
        <a:defRPr sz="4000">
          <a:solidFill>
            <a:schemeClr val="tx2"/>
          </a:solidFill>
          <a:latin typeface="Garamond" pitchFamily="18" charset="0"/>
          <a:ea typeface="標楷體" pitchFamily="65" charset="-120"/>
        </a:defRPr>
      </a:lvl7pPr>
      <a:lvl8pPr marL="1371600" algn="l" rtl="0" fontAlgn="base">
        <a:spcBef>
          <a:spcPct val="0"/>
        </a:spcBef>
        <a:spcAft>
          <a:spcPct val="0"/>
        </a:spcAft>
        <a:defRPr sz="4000">
          <a:solidFill>
            <a:schemeClr val="tx2"/>
          </a:solidFill>
          <a:latin typeface="Garamond" pitchFamily="18" charset="0"/>
          <a:ea typeface="標楷體" pitchFamily="65" charset="-120"/>
        </a:defRPr>
      </a:lvl8pPr>
      <a:lvl9pPr marL="1828800" algn="l" rtl="0" fontAlgn="base">
        <a:spcBef>
          <a:spcPct val="0"/>
        </a:spcBef>
        <a:spcAft>
          <a:spcPct val="0"/>
        </a:spcAft>
        <a:defRPr sz="4000">
          <a:solidFill>
            <a:schemeClr val="tx2"/>
          </a:solidFill>
          <a:latin typeface="Garamond" pitchFamily="18" charset="0"/>
          <a:ea typeface="標楷體" pitchFamily="65" charset="-120"/>
        </a:defRPr>
      </a:lvl9pPr>
    </p:titleStyle>
    <p:body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628651" y="365126"/>
            <a:ext cx="7886700" cy="1325563"/>
          </a:xfrm>
          <a:prstGeom prst="rect">
            <a:avLst/>
          </a:prstGeom>
        </p:spPr>
        <p:txBody>
          <a:bodyPr vert="horz" lIns="91440" tIns="45720" rIns="91440" bIns="45720" rtlCol="0" anchor="ctr">
            <a:normAutofit/>
          </a:bodyPr>
          <a:lstStyle/>
          <a:p>
            <a:r>
              <a:rPr lang="zh-TW" altLang="en-US"/>
              <a:t>按一下以編輯母片標題樣式</a:t>
            </a:r>
          </a:p>
        </p:txBody>
      </p:sp>
      <p:sp>
        <p:nvSpPr>
          <p:cNvPr id="3" name="文字版面配置區 2"/>
          <p:cNvSpPr>
            <a:spLocks noGrp="1"/>
          </p:cNvSpPr>
          <p:nvPr>
            <p:ph type="body" idx="1"/>
          </p:nvPr>
        </p:nvSpPr>
        <p:spPr>
          <a:xfrm>
            <a:off x="628651" y="1825625"/>
            <a:ext cx="7886700" cy="4351338"/>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TW" altLang="en-US"/>
          </a:p>
        </p:txBody>
      </p:sp>
      <p:sp>
        <p:nvSpPr>
          <p:cNvPr id="5" name="頁尾版面配置區 4"/>
          <p:cNvSpPr>
            <a:spLocks noGrp="1"/>
          </p:cNvSpPr>
          <p:nvPr>
            <p:ph type="ftr" sz="quarter" idx="3"/>
          </p:nvPr>
        </p:nvSpPr>
        <p:spPr>
          <a:xfrm>
            <a:off x="3028951"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64C887-DBB0-40DC-9B60-4CBF0D5D7B32}" type="slidenum">
              <a:rPr lang="zh-TW" altLang="en-US" smtClean="0"/>
              <a:t>‹#›</a:t>
            </a:fld>
            <a:endParaRPr lang="zh-TW" altLang="en-US"/>
          </a:p>
        </p:txBody>
      </p:sp>
    </p:spTree>
    <p:extLst>
      <p:ext uri="{BB962C8B-B14F-4D97-AF65-F5344CB8AC3E}">
        <p14:creationId xmlns:p14="http://schemas.microsoft.com/office/powerpoint/2010/main" val="4244692097"/>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3" r:id="rId7"/>
    <p:sldLayoutId id="2147483724" r:id="rId8"/>
    <p:sldLayoutId id="2147483725" r:id="rId9"/>
    <p:sldLayoutId id="2147483726" r:id="rId10"/>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spcAft>
                <a:spcPct val="0"/>
              </a:spcAft>
              <a:buClr>
                <a:srgbClr val="003399"/>
              </a:buClr>
              <a:buSzTx/>
              <a:buFont typeface="Wingdings" pitchFamily="2" charset="2"/>
              <a:buChar char="Ø"/>
              <a:defRPr/>
            </a:pPr>
            <a:endParaRPr kumimoji="0" lang="en-US" sz="2400"/>
          </a:p>
        </p:txBody>
      </p:sp>
      <p:sp>
        <p:nvSpPr>
          <p:cNvPr id="1027" name="Rectangle 12"/>
          <p:cNvSpPr>
            <a:spLocks noChangeArrowheads="1"/>
          </p:cNvSpPr>
          <p:nvPr/>
        </p:nvSpPr>
        <p:spPr bwMode="auto">
          <a:xfrm>
            <a:off x="6902450" y="6408738"/>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b="1">
                <a:solidFill>
                  <a:schemeClr val="tx1"/>
                </a:solidFill>
                <a:latin typeface="標楷體" pitchFamily="65" charset="-120"/>
                <a:ea typeface="新細明體" charset="-120"/>
              </a:defRPr>
            </a:lvl1pPr>
            <a:lvl2pPr marL="742950" indent="-285750" eaLnBrk="0" hangingPunct="0">
              <a:defRPr kumimoji="1" sz="2000" b="1">
                <a:solidFill>
                  <a:schemeClr val="tx1"/>
                </a:solidFill>
                <a:latin typeface="標楷體" pitchFamily="65" charset="-120"/>
                <a:ea typeface="新細明體" charset="-120"/>
              </a:defRPr>
            </a:lvl2pPr>
            <a:lvl3pPr marL="1143000" indent="-228600" eaLnBrk="0" hangingPunct="0">
              <a:defRPr kumimoji="1" sz="2000" b="1">
                <a:solidFill>
                  <a:schemeClr val="tx1"/>
                </a:solidFill>
                <a:latin typeface="標楷體" pitchFamily="65" charset="-120"/>
                <a:ea typeface="新細明體" charset="-120"/>
              </a:defRPr>
            </a:lvl3pPr>
            <a:lvl4pPr marL="1600200" indent="-228600" eaLnBrk="0" hangingPunct="0">
              <a:defRPr kumimoji="1" sz="2000" b="1">
                <a:solidFill>
                  <a:schemeClr val="tx1"/>
                </a:solidFill>
                <a:latin typeface="標楷體" pitchFamily="65" charset="-120"/>
                <a:ea typeface="新細明體" charset="-120"/>
              </a:defRPr>
            </a:lvl4pPr>
            <a:lvl5pPr marL="2057400" indent="-228600" eaLnBrk="0" hangingPunct="0">
              <a:defRPr kumimoji="1" sz="2000" b="1">
                <a:solidFill>
                  <a:schemeClr val="tx1"/>
                </a:solidFill>
                <a:latin typeface="標楷體" pitchFamily="65" charset="-120"/>
                <a:ea typeface="新細明體" charset="-120"/>
              </a:defRPr>
            </a:lvl5pPr>
            <a:lvl6pPr marL="2514600" indent="-228600" eaLnBrk="0" fontAlgn="base" hangingPunct="0">
              <a:spcBef>
                <a:spcPct val="0"/>
              </a:spcBef>
              <a:spcAft>
                <a:spcPct val="20000"/>
              </a:spcAft>
              <a:buClr>
                <a:schemeClr val="accent1"/>
              </a:buClr>
              <a:buSzPct val="85000"/>
              <a:buFont typeface="Wingdings 2" pitchFamily="18" charset="2"/>
              <a:buChar char=""/>
              <a:defRPr kumimoji="1" sz="2000" b="1">
                <a:solidFill>
                  <a:schemeClr val="tx1"/>
                </a:solidFill>
                <a:latin typeface="標楷體" pitchFamily="65" charset="-120"/>
                <a:ea typeface="新細明體" charset="-120"/>
              </a:defRPr>
            </a:lvl6pPr>
            <a:lvl7pPr marL="2971800" indent="-228600" eaLnBrk="0" fontAlgn="base" hangingPunct="0">
              <a:spcBef>
                <a:spcPct val="0"/>
              </a:spcBef>
              <a:spcAft>
                <a:spcPct val="20000"/>
              </a:spcAft>
              <a:buClr>
                <a:schemeClr val="accent1"/>
              </a:buClr>
              <a:buSzPct val="85000"/>
              <a:buFont typeface="Wingdings 2" pitchFamily="18" charset="2"/>
              <a:buChar char=""/>
              <a:defRPr kumimoji="1" sz="2000" b="1">
                <a:solidFill>
                  <a:schemeClr val="tx1"/>
                </a:solidFill>
                <a:latin typeface="標楷體" pitchFamily="65" charset="-120"/>
                <a:ea typeface="新細明體" charset="-120"/>
              </a:defRPr>
            </a:lvl7pPr>
            <a:lvl8pPr marL="3429000" indent="-228600" eaLnBrk="0" fontAlgn="base" hangingPunct="0">
              <a:spcBef>
                <a:spcPct val="0"/>
              </a:spcBef>
              <a:spcAft>
                <a:spcPct val="20000"/>
              </a:spcAft>
              <a:buClr>
                <a:schemeClr val="accent1"/>
              </a:buClr>
              <a:buSzPct val="85000"/>
              <a:buFont typeface="Wingdings 2" pitchFamily="18" charset="2"/>
              <a:buChar char=""/>
              <a:defRPr kumimoji="1" sz="2000" b="1">
                <a:solidFill>
                  <a:schemeClr val="tx1"/>
                </a:solidFill>
                <a:latin typeface="標楷體" pitchFamily="65" charset="-120"/>
                <a:ea typeface="新細明體" charset="-120"/>
              </a:defRPr>
            </a:lvl8pPr>
            <a:lvl9pPr marL="3886200" indent="-228600" eaLnBrk="0" fontAlgn="base" hangingPunct="0">
              <a:spcBef>
                <a:spcPct val="0"/>
              </a:spcBef>
              <a:spcAft>
                <a:spcPct val="20000"/>
              </a:spcAft>
              <a:buClr>
                <a:schemeClr val="accent1"/>
              </a:buClr>
              <a:buSzPct val="85000"/>
              <a:buFont typeface="Wingdings 2" pitchFamily="18" charset="2"/>
              <a:buChar char=""/>
              <a:defRPr kumimoji="1" sz="2000" b="1">
                <a:solidFill>
                  <a:schemeClr val="tx1"/>
                </a:solidFill>
                <a:latin typeface="標楷體" pitchFamily="65" charset="-120"/>
                <a:ea typeface="新細明體" charset="-120"/>
              </a:defRPr>
            </a:lvl9pPr>
          </a:lstStyle>
          <a:p>
            <a:pPr algn="r" eaLnBrk="1" hangingPunct="1">
              <a:spcAft>
                <a:spcPct val="0"/>
              </a:spcAft>
              <a:buClrTx/>
              <a:buSzTx/>
              <a:buFontTx/>
              <a:buNone/>
              <a:defRPr/>
            </a:pPr>
            <a:fld id="{46E54FF5-AFE9-4FB1-9386-26082F7220F4}" type="slidenum">
              <a:rPr lang="zh-TW" altLang="en-US" sz="1600" b="0" smtClean="0">
                <a:latin typeface="Arial" charset="0"/>
              </a:rPr>
              <a:pPr algn="r" eaLnBrk="1" hangingPunct="1">
                <a:spcAft>
                  <a:spcPct val="0"/>
                </a:spcAft>
                <a:buClrTx/>
                <a:buSzTx/>
                <a:buFontTx/>
                <a:buNone/>
                <a:defRPr/>
              </a:pPr>
              <a:t>‹#›</a:t>
            </a:fld>
            <a:endParaRPr lang="en-US" altLang="zh-TW" sz="1600" b="0">
              <a:latin typeface="Arial" charset="0"/>
            </a:endParaRPr>
          </a:p>
        </p:txBody>
      </p:sp>
      <p:sp>
        <p:nvSpPr>
          <p:cNvPr id="1028" name="標題版面配置區 21"/>
          <p:cNvSpPr>
            <a:spLocks noGrp="1"/>
          </p:cNvSpPr>
          <p:nvPr>
            <p:ph type="title"/>
          </p:nvPr>
        </p:nvSpPr>
        <p:spPr bwMode="auto">
          <a:xfrm>
            <a:off x="1979613" y="260352"/>
            <a:ext cx="6692900"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91440" numCol="1" anchor="b" anchorCtr="0" compatLnSpc="1">
            <a:prstTxWarp prst="textNoShape">
              <a:avLst/>
            </a:prstTxWarp>
          </a:bodyPr>
          <a:lstStyle/>
          <a:p>
            <a:pPr lvl="0"/>
            <a:r>
              <a:rPr lang="zh-TW" altLang="en-US"/>
              <a:t>按一下以編輯母片標題樣式</a:t>
            </a:r>
            <a:endParaRPr lang="en-US" altLang="zh-TW"/>
          </a:p>
        </p:txBody>
      </p:sp>
      <p:sp>
        <p:nvSpPr>
          <p:cNvPr id="1029" name="文字版面配置區 12"/>
          <p:cNvSpPr>
            <a:spLocks noGrp="1"/>
          </p:cNvSpPr>
          <p:nvPr>
            <p:ph type="body" idx="1"/>
          </p:nvPr>
        </p:nvSpPr>
        <p:spPr bwMode="auto">
          <a:xfrm>
            <a:off x="900113" y="1412877"/>
            <a:ext cx="7772400" cy="50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zh-TW"/>
          </a:p>
        </p:txBody>
      </p:sp>
      <p:sp>
        <p:nvSpPr>
          <p:cNvPr id="1030" name="投影片編號版面配置區 22"/>
          <p:cNvSpPr>
            <a:spLocks noGrp="1"/>
          </p:cNvSpPr>
          <p:nvPr userDrawn="1"/>
        </p:nvSpPr>
        <p:spPr bwMode="auto">
          <a:xfrm>
            <a:off x="8651875" y="6381750"/>
            <a:ext cx="457200" cy="457200"/>
          </a:xfrm>
          <a:prstGeom prst="ellipse">
            <a:avLst/>
          </a:prstGeom>
          <a:solidFill>
            <a:srgbClr val="0F6FC6"/>
          </a:solidFill>
          <a:ln>
            <a:noFill/>
          </a:ln>
          <a:extLst>
            <a:ext uri="{91240B29-F687-4F45-9708-019B960494DF}">
              <a14:hiddenLine xmlns:a14="http://schemas.microsoft.com/office/drawing/2010/main" w="9525">
                <a:solidFill>
                  <a:srgbClr val="000000"/>
                </a:solidFill>
                <a:round/>
                <a:headEnd/>
                <a:tailEnd/>
              </a14:hiddenLine>
            </a:ext>
          </a:extLst>
        </p:spPr>
        <p:txBody>
          <a:bodyPr wrap="none" lIns="0" tIns="0" rIns="0" bIns="0" anchor="ctr" anchorCtr="1"/>
          <a:lstStyle>
            <a:lvl1pPr eaLnBrk="0" hangingPunct="0">
              <a:defRPr kumimoji="1" sz="2000" b="1">
                <a:solidFill>
                  <a:schemeClr val="tx1"/>
                </a:solidFill>
                <a:latin typeface="標楷體" pitchFamily="65" charset="-120"/>
                <a:ea typeface="新細明體" charset="-120"/>
              </a:defRPr>
            </a:lvl1pPr>
            <a:lvl2pPr marL="742950" indent="-285750" eaLnBrk="0" hangingPunct="0">
              <a:defRPr kumimoji="1" sz="2000" b="1">
                <a:solidFill>
                  <a:schemeClr val="tx1"/>
                </a:solidFill>
                <a:latin typeface="標楷體" pitchFamily="65" charset="-120"/>
                <a:ea typeface="新細明體" charset="-120"/>
              </a:defRPr>
            </a:lvl2pPr>
            <a:lvl3pPr marL="1143000" indent="-228600" eaLnBrk="0" hangingPunct="0">
              <a:defRPr kumimoji="1" sz="2000" b="1">
                <a:solidFill>
                  <a:schemeClr val="tx1"/>
                </a:solidFill>
                <a:latin typeface="標楷體" pitchFamily="65" charset="-120"/>
                <a:ea typeface="新細明體" charset="-120"/>
              </a:defRPr>
            </a:lvl3pPr>
            <a:lvl4pPr marL="1600200" indent="-228600" eaLnBrk="0" hangingPunct="0">
              <a:defRPr kumimoji="1" sz="2000" b="1">
                <a:solidFill>
                  <a:schemeClr val="tx1"/>
                </a:solidFill>
                <a:latin typeface="標楷體" pitchFamily="65" charset="-120"/>
                <a:ea typeface="新細明體" charset="-120"/>
              </a:defRPr>
            </a:lvl4pPr>
            <a:lvl5pPr marL="2057400" indent="-228600" eaLnBrk="0" hangingPunct="0">
              <a:defRPr kumimoji="1" sz="2000" b="1">
                <a:solidFill>
                  <a:schemeClr val="tx1"/>
                </a:solidFill>
                <a:latin typeface="標楷體" pitchFamily="65" charset="-120"/>
                <a:ea typeface="新細明體" charset="-120"/>
              </a:defRPr>
            </a:lvl5pPr>
            <a:lvl6pPr marL="2514600" indent="-228600" eaLnBrk="0" fontAlgn="base" hangingPunct="0">
              <a:spcBef>
                <a:spcPct val="0"/>
              </a:spcBef>
              <a:spcAft>
                <a:spcPct val="20000"/>
              </a:spcAft>
              <a:buClr>
                <a:schemeClr val="accent1"/>
              </a:buClr>
              <a:buSzPct val="85000"/>
              <a:buFont typeface="Wingdings 2" pitchFamily="18" charset="2"/>
              <a:buChar char=""/>
              <a:defRPr kumimoji="1" sz="2000" b="1">
                <a:solidFill>
                  <a:schemeClr val="tx1"/>
                </a:solidFill>
                <a:latin typeface="標楷體" pitchFamily="65" charset="-120"/>
                <a:ea typeface="新細明體" charset="-120"/>
              </a:defRPr>
            </a:lvl6pPr>
            <a:lvl7pPr marL="2971800" indent="-228600" eaLnBrk="0" fontAlgn="base" hangingPunct="0">
              <a:spcBef>
                <a:spcPct val="0"/>
              </a:spcBef>
              <a:spcAft>
                <a:spcPct val="20000"/>
              </a:spcAft>
              <a:buClr>
                <a:schemeClr val="accent1"/>
              </a:buClr>
              <a:buSzPct val="85000"/>
              <a:buFont typeface="Wingdings 2" pitchFamily="18" charset="2"/>
              <a:buChar char=""/>
              <a:defRPr kumimoji="1" sz="2000" b="1">
                <a:solidFill>
                  <a:schemeClr val="tx1"/>
                </a:solidFill>
                <a:latin typeface="標楷體" pitchFamily="65" charset="-120"/>
                <a:ea typeface="新細明體" charset="-120"/>
              </a:defRPr>
            </a:lvl7pPr>
            <a:lvl8pPr marL="3429000" indent="-228600" eaLnBrk="0" fontAlgn="base" hangingPunct="0">
              <a:spcBef>
                <a:spcPct val="0"/>
              </a:spcBef>
              <a:spcAft>
                <a:spcPct val="20000"/>
              </a:spcAft>
              <a:buClr>
                <a:schemeClr val="accent1"/>
              </a:buClr>
              <a:buSzPct val="85000"/>
              <a:buFont typeface="Wingdings 2" pitchFamily="18" charset="2"/>
              <a:buChar char=""/>
              <a:defRPr kumimoji="1" sz="2000" b="1">
                <a:solidFill>
                  <a:schemeClr val="tx1"/>
                </a:solidFill>
                <a:latin typeface="標楷體" pitchFamily="65" charset="-120"/>
                <a:ea typeface="新細明體" charset="-120"/>
              </a:defRPr>
            </a:lvl8pPr>
            <a:lvl9pPr marL="3886200" indent="-228600" eaLnBrk="0" fontAlgn="base" hangingPunct="0">
              <a:spcBef>
                <a:spcPct val="0"/>
              </a:spcBef>
              <a:spcAft>
                <a:spcPct val="20000"/>
              </a:spcAft>
              <a:buClr>
                <a:schemeClr val="accent1"/>
              </a:buClr>
              <a:buSzPct val="85000"/>
              <a:buFont typeface="Wingdings 2" pitchFamily="18" charset="2"/>
              <a:buChar char=""/>
              <a:defRPr kumimoji="1" sz="2000" b="1">
                <a:solidFill>
                  <a:schemeClr val="tx1"/>
                </a:solidFill>
                <a:latin typeface="標楷體" pitchFamily="65" charset="-120"/>
                <a:ea typeface="新細明體" charset="-120"/>
              </a:defRPr>
            </a:lvl9pPr>
          </a:lstStyle>
          <a:p>
            <a:pPr algn="ctr" eaLnBrk="1" hangingPunct="1">
              <a:spcAft>
                <a:spcPct val="0"/>
              </a:spcAft>
              <a:buClrTx/>
              <a:buSzTx/>
              <a:buFontTx/>
              <a:buNone/>
              <a:defRPr/>
            </a:pPr>
            <a:fld id="{96C54376-844D-4C6E-8632-B68528FF8263}" type="slidenum">
              <a:rPr kumimoji="0" lang="en-US" altLang="zh-TW" sz="1400" b="0" smtClean="0">
                <a:solidFill>
                  <a:srgbClr val="FFFFFF"/>
                </a:solidFill>
                <a:latin typeface="Franklin Gothic Book" pitchFamily="34" charset="0"/>
                <a:ea typeface="微軟正黑體" pitchFamily="34" charset="-120"/>
              </a:rPr>
              <a:pPr algn="ctr" eaLnBrk="1" hangingPunct="1">
                <a:spcAft>
                  <a:spcPct val="0"/>
                </a:spcAft>
                <a:buClrTx/>
                <a:buSzTx/>
                <a:buFontTx/>
                <a:buNone/>
                <a:defRPr/>
              </a:pPr>
              <a:t>‹#›</a:t>
            </a:fld>
            <a:endParaRPr kumimoji="0" lang="en-US" altLang="zh-TW" sz="1400" b="0">
              <a:solidFill>
                <a:srgbClr val="FFFFFF"/>
              </a:solidFill>
              <a:latin typeface="Franklin Gothic Book" pitchFamily="34" charset="0"/>
              <a:ea typeface="微軟正黑體" pitchFamily="34" charset="-120"/>
            </a:endParaRPr>
          </a:p>
        </p:txBody>
      </p:sp>
    </p:spTree>
    <p:extLst>
      <p:ext uri="{BB962C8B-B14F-4D97-AF65-F5344CB8AC3E}">
        <p14:creationId xmlns:p14="http://schemas.microsoft.com/office/powerpoint/2010/main" val="1000516111"/>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 id="2147483751" r:id="rId14"/>
    <p:sldLayoutId id="2147483752" r:id="rId15"/>
    <p:sldLayoutId id="2147483753" r:id="rId16"/>
  </p:sldLayoutIdLst>
  <p:hf sldNum="0" hdr="0" ftr="0" dt="0"/>
  <p:txStyles>
    <p:titleStyle>
      <a:lvl1pPr algn="ctr" rtl="0" eaLnBrk="0" fontAlgn="base" hangingPunct="0">
        <a:spcBef>
          <a:spcPct val="0"/>
        </a:spcBef>
        <a:spcAft>
          <a:spcPct val="0"/>
        </a:spcAft>
        <a:defRPr kumimoji="1" sz="3200" b="1">
          <a:solidFill>
            <a:schemeClr val="tx2"/>
          </a:solidFill>
          <a:latin typeface="+mj-lt"/>
          <a:ea typeface="+mj-ea"/>
          <a:cs typeface="+mj-cs"/>
        </a:defRPr>
      </a:lvl1pPr>
      <a:lvl2pPr algn="ctr" rtl="0" eaLnBrk="0" fontAlgn="base" hangingPunct="0">
        <a:spcBef>
          <a:spcPct val="0"/>
        </a:spcBef>
        <a:spcAft>
          <a:spcPct val="0"/>
        </a:spcAft>
        <a:defRPr kumimoji="1" sz="3200" b="1">
          <a:solidFill>
            <a:schemeClr val="tx2"/>
          </a:solidFill>
          <a:latin typeface="Arial" charset="0"/>
          <a:ea typeface="標楷體" pitchFamily="65" charset="-120"/>
          <a:cs typeface="新細明體" pitchFamily="18" charset="-120"/>
        </a:defRPr>
      </a:lvl2pPr>
      <a:lvl3pPr algn="ctr" rtl="0" eaLnBrk="0" fontAlgn="base" hangingPunct="0">
        <a:spcBef>
          <a:spcPct val="0"/>
        </a:spcBef>
        <a:spcAft>
          <a:spcPct val="0"/>
        </a:spcAft>
        <a:defRPr kumimoji="1" sz="3200" b="1">
          <a:solidFill>
            <a:schemeClr val="tx2"/>
          </a:solidFill>
          <a:latin typeface="Arial" charset="0"/>
          <a:ea typeface="標楷體" pitchFamily="65" charset="-120"/>
          <a:cs typeface="新細明體" pitchFamily="18" charset="-120"/>
        </a:defRPr>
      </a:lvl3pPr>
      <a:lvl4pPr algn="ctr" rtl="0" eaLnBrk="0" fontAlgn="base" hangingPunct="0">
        <a:spcBef>
          <a:spcPct val="0"/>
        </a:spcBef>
        <a:spcAft>
          <a:spcPct val="0"/>
        </a:spcAft>
        <a:defRPr kumimoji="1" sz="3200" b="1">
          <a:solidFill>
            <a:schemeClr val="tx2"/>
          </a:solidFill>
          <a:latin typeface="Arial" charset="0"/>
          <a:ea typeface="標楷體" pitchFamily="65" charset="-120"/>
          <a:cs typeface="新細明體" pitchFamily="18" charset="-120"/>
        </a:defRPr>
      </a:lvl4pPr>
      <a:lvl5pPr algn="ctr" rtl="0" eaLnBrk="0" fontAlgn="base" hangingPunct="0">
        <a:spcBef>
          <a:spcPct val="0"/>
        </a:spcBef>
        <a:spcAft>
          <a:spcPct val="0"/>
        </a:spcAft>
        <a:defRPr kumimoji="1" sz="3200" b="1">
          <a:solidFill>
            <a:schemeClr val="tx2"/>
          </a:solidFill>
          <a:latin typeface="Arial" charset="0"/>
          <a:ea typeface="標楷體" pitchFamily="65" charset="-120"/>
          <a:cs typeface="新細明體" pitchFamily="18" charset="-120"/>
        </a:defRPr>
      </a:lvl5pPr>
      <a:lvl6pPr marL="457200" algn="ctr" rtl="0" fontAlgn="base">
        <a:spcBef>
          <a:spcPct val="0"/>
        </a:spcBef>
        <a:spcAft>
          <a:spcPct val="0"/>
        </a:spcAft>
        <a:defRPr kumimoji="1" sz="3200" b="1">
          <a:solidFill>
            <a:schemeClr val="tx2"/>
          </a:solidFill>
          <a:latin typeface="Arial" charset="0"/>
          <a:ea typeface="標楷體" pitchFamily="65" charset="-120"/>
          <a:cs typeface="新細明體" pitchFamily="18" charset="-120"/>
        </a:defRPr>
      </a:lvl6pPr>
      <a:lvl7pPr marL="914400" algn="ctr" rtl="0" fontAlgn="base">
        <a:spcBef>
          <a:spcPct val="0"/>
        </a:spcBef>
        <a:spcAft>
          <a:spcPct val="0"/>
        </a:spcAft>
        <a:defRPr kumimoji="1" sz="3200" b="1">
          <a:solidFill>
            <a:schemeClr val="tx2"/>
          </a:solidFill>
          <a:latin typeface="Arial" charset="0"/>
          <a:ea typeface="標楷體" pitchFamily="65" charset="-120"/>
          <a:cs typeface="新細明體" pitchFamily="18" charset="-120"/>
        </a:defRPr>
      </a:lvl7pPr>
      <a:lvl8pPr marL="1371600" algn="ctr" rtl="0" fontAlgn="base">
        <a:spcBef>
          <a:spcPct val="0"/>
        </a:spcBef>
        <a:spcAft>
          <a:spcPct val="0"/>
        </a:spcAft>
        <a:defRPr kumimoji="1" sz="3200" b="1">
          <a:solidFill>
            <a:schemeClr val="tx2"/>
          </a:solidFill>
          <a:latin typeface="Arial" charset="0"/>
          <a:ea typeface="標楷體" pitchFamily="65" charset="-120"/>
          <a:cs typeface="新細明體" pitchFamily="18" charset="-120"/>
        </a:defRPr>
      </a:lvl8pPr>
      <a:lvl9pPr marL="1828800" algn="ctr" rtl="0" fontAlgn="base">
        <a:spcBef>
          <a:spcPct val="0"/>
        </a:spcBef>
        <a:spcAft>
          <a:spcPct val="0"/>
        </a:spcAft>
        <a:defRPr kumimoji="1" sz="3200" b="1">
          <a:solidFill>
            <a:schemeClr val="tx2"/>
          </a:solidFill>
          <a:latin typeface="Arial" charset="0"/>
          <a:ea typeface="標楷體" pitchFamily="65" charset="-120"/>
          <a:cs typeface="新細明體" pitchFamily="18" charset="-120"/>
        </a:defRPr>
      </a:lvl9pPr>
    </p:titleStyle>
    <p:bodyStyle>
      <a:lvl1pPr marL="271463" indent="-271463" algn="l" rtl="0" eaLnBrk="0" fontAlgn="base" hangingPunct="0">
        <a:spcBef>
          <a:spcPts val="575"/>
        </a:spcBef>
        <a:spcAft>
          <a:spcPct val="0"/>
        </a:spcAft>
        <a:buClr>
          <a:schemeClr val="accent1"/>
        </a:buClr>
        <a:buSzPct val="85000"/>
        <a:buFont typeface="Wingdings 2" pitchFamily="18" charset="2"/>
        <a:buChar char=""/>
        <a:defRPr kumimoji="1" sz="2800">
          <a:solidFill>
            <a:schemeClr val="tx1"/>
          </a:solidFill>
          <a:latin typeface="+mn-lt"/>
          <a:ea typeface="+mn-ea"/>
          <a:cs typeface="+mn-cs"/>
        </a:defRPr>
      </a:lvl1pPr>
      <a:lvl2pPr marL="547688" indent="-227013" algn="l" rtl="0" eaLnBrk="0" fontAlgn="base" hangingPunct="0">
        <a:spcBef>
          <a:spcPts val="375"/>
        </a:spcBef>
        <a:spcAft>
          <a:spcPct val="0"/>
        </a:spcAft>
        <a:buClr>
          <a:schemeClr val="accent2"/>
        </a:buClr>
        <a:buSzPct val="85000"/>
        <a:buFont typeface="Wingdings 2" pitchFamily="18" charset="2"/>
        <a:buChar char=""/>
        <a:defRPr kumimoji="1" sz="2400">
          <a:solidFill>
            <a:schemeClr val="tx1"/>
          </a:solidFill>
          <a:latin typeface="+mn-lt"/>
          <a:ea typeface="+mn-ea"/>
          <a:cs typeface="+mn-cs"/>
        </a:defRPr>
      </a:lvl2pPr>
      <a:lvl3pPr marL="820738" indent="-227013" algn="l" rtl="0" eaLnBrk="0" fontAlgn="base" hangingPunct="0">
        <a:spcBef>
          <a:spcPts val="375"/>
        </a:spcBef>
        <a:spcAft>
          <a:spcPct val="0"/>
        </a:spcAft>
        <a:buClr>
          <a:srgbClr val="AABBDF"/>
        </a:buClr>
        <a:buSzPct val="85000"/>
        <a:buFont typeface="Wingdings 2" pitchFamily="18" charset="2"/>
        <a:buChar char=""/>
        <a:defRPr kumimoji="1" sz="2000">
          <a:solidFill>
            <a:schemeClr val="tx1"/>
          </a:solidFill>
          <a:latin typeface="+mn-lt"/>
          <a:ea typeface="+mn-ea"/>
          <a:cs typeface="+mn-cs"/>
        </a:defRPr>
      </a:lvl3pPr>
      <a:lvl4pPr marL="1096963" indent="-227013" algn="l" rtl="0" eaLnBrk="0" fontAlgn="base" hangingPunct="0">
        <a:spcBef>
          <a:spcPts val="375"/>
        </a:spcBef>
        <a:spcAft>
          <a:spcPct val="0"/>
        </a:spcAft>
        <a:buClr>
          <a:srgbClr val="0BD0D9"/>
        </a:buClr>
        <a:buSzPct val="80000"/>
        <a:buFont typeface="Wingdings 2" pitchFamily="18" charset="2"/>
        <a:buChar char=""/>
        <a:defRPr kumimoji="1" sz="2000">
          <a:solidFill>
            <a:schemeClr val="tx1"/>
          </a:solidFill>
          <a:latin typeface="+mn-lt"/>
          <a:ea typeface="+mn-ea"/>
          <a:cs typeface="+mn-cs"/>
        </a:defRPr>
      </a:lvl4pPr>
      <a:lvl5pPr marL="1370013" indent="-227013" algn="l" rtl="0" eaLnBrk="0" fontAlgn="base" hangingPunct="0">
        <a:spcBef>
          <a:spcPts val="375"/>
        </a:spcBef>
        <a:spcAft>
          <a:spcPct val="0"/>
        </a:spcAft>
        <a:buClr>
          <a:srgbClr val="0BD0D9"/>
        </a:buClr>
        <a:buChar char="o"/>
        <a:defRPr kumimoji="1" sz="2000">
          <a:solidFill>
            <a:schemeClr val="tx1"/>
          </a:solidFill>
          <a:latin typeface="+mn-lt"/>
          <a:ea typeface="+mn-ea"/>
          <a:cs typeface="+mn-cs"/>
        </a:defRPr>
      </a:lvl5pPr>
      <a:lvl6pPr marL="1827213" indent="-227013" algn="l" rtl="0" fontAlgn="base">
        <a:spcBef>
          <a:spcPts val="375"/>
        </a:spcBef>
        <a:spcAft>
          <a:spcPct val="0"/>
        </a:spcAft>
        <a:buClr>
          <a:srgbClr val="0BD0D9"/>
        </a:buClr>
        <a:buChar char="o"/>
        <a:defRPr kumimoji="1" sz="2000">
          <a:solidFill>
            <a:schemeClr val="tx1"/>
          </a:solidFill>
          <a:latin typeface="+mn-lt"/>
          <a:ea typeface="+mn-ea"/>
          <a:cs typeface="+mn-cs"/>
        </a:defRPr>
      </a:lvl6pPr>
      <a:lvl7pPr marL="2284413" indent="-227013" algn="l" rtl="0" fontAlgn="base">
        <a:spcBef>
          <a:spcPts val="375"/>
        </a:spcBef>
        <a:spcAft>
          <a:spcPct val="0"/>
        </a:spcAft>
        <a:buClr>
          <a:srgbClr val="0BD0D9"/>
        </a:buClr>
        <a:buChar char="o"/>
        <a:defRPr kumimoji="1" sz="2000">
          <a:solidFill>
            <a:schemeClr val="tx1"/>
          </a:solidFill>
          <a:latin typeface="+mn-lt"/>
          <a:ea typeface="+mn-ea"/>
          <a:cs typeface="+mn-cs"/>
        </a:defRPr>
      </a:lvl7pPr>
      <a:lvl8pPr marL="2741613" indent="-227013" algn="l" rtl="0" fontAlgn="base">
        <a:spcBef>
          <a:spcPts val="375"/>
        </a:spcBef>
        <a:spcAft>
          <a:spcPct val="0"/>
        </a:spcAft>
        <a:buClr>
          <a:srgbClr val="0BD0D9"/>
        </a:buClr>
        <a:buChar char="o"/>
        <a:defRPr kumimoji="1" sz="2000">
          <a:solidFill>
            <a:schemeClr val="tx1"/>
          </a:solidFill>
          <a:latin typeface="+mn-lt"/>
          <a:ea typeface="+mn-ea"/>
          <a:cs typeface="+mn-cs"/>
        </a:defRPr>
      </a:lvl8pPr>
      <a:lvl9pPr marL="3198813" indent="-227013" algn="l" rtl="0" fontAlgn="base">
        <a:spcBef>
          <a:spcPts val="375"/>
        </a:spcBef>
        <a:spcAft>
          <a:spcPct val="0"/>
        </a:spcAft>
        <a:buClr>
          <a:srgbClr val="0BD0D9"/>
        </a:buClr>
        <a:buChar char="o"/>
        <a:defRPr kumimoji="1" sz="20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標題版面配置區 21"/>
          <p:cNvSpPr>
            <a:spLocks noGrp="1"/>
          </p:cNvSpPr>
          <p:nvPr>
            <p:ph type="title"/>
          </p:nvPr>
        </p:nvSpPr>
        <p:spPr bwMode="auto">
          <a:xfrm>
            <a:off x="1345223" y="152400"/>
            <a:ext cx="6910754" cy="742950"/>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lvl="0"/>
            <a:r>
              <a:rPr lang="zh-TW" altLang="en-US"/>
              <a:t>按一下以編輯母片標題樣式</a:t>
            </a:r>
            <a:endParaRPr lang="en-US"/>
          </a:p>
        </p:txBody>
      </p:sp>
      <p:sp>
        <p:nvSpPr>
          <p:cNvPr id="1029" name="文字版面配置區 12"/>
          <p:cNvSpPr>
            <a:spLocks noGrp="1"/>
          </p:cNvSpPr>
          <p:nvPr>
            <p:ph type="body" idx="1"/>
          </p:nvPr>
        </p:nvSpPr>
        <p:spPr bwMode="auto">
          <a:xfrm>
            <a:off x="914400" y="1125538"/>
            <a:ext cx="7772400" cy="48942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14" name="日期版面配置區 13"/>
          <p:cNvSpPr>
            <a:spLocks noGrp="1"/>
          </p:cNvSpPr>
          <p:nvPr>
            <p:ph type="dt" sz="half" idx="2"/>
          </p:nvPr>
        </p:nvSpPr>
        <p:spPr>
          <a:xfrm>
            <a:off x="6172200" y="6191250"/>
            <a:ext cx="2476500" cy="476250"/>
          </a:xfrm>
          <a:prstGeom prst="rect">
            <a:avLst/>
          </a:prstGeom>
        </p:spPr>
        <p:txBody>
          <a:bodyPr anchor="ctr" anchorCtr="0"/>
          <a:lstStyle>
            <a:lvl1pPr algn="r" defTabSz="844083" eaLnBrk="1" latinLnBrk="0" hangingPunct="1">
              <a:defRPr kumimoji="0" sz="1292" smtClean="0">
                <a:solidFill>
                  <a:srgbClr val="1F497D"/>
                </a:solidFill>
                <a:latin typeface="Arial" charset="0"/>
                <a:ea typeface="新細明體" charset="-120"/>
              </a:defRPr>
            </a:lvl1pPr>
          </a:lstStyle>
          <a:p>
            <a:pPr>
              <a:defRPr/>
            </a:pPr>
            <a:endParaRPr lang="en-US" dirty="0"/>
          </a:p>
        </p:txBody>
      </p:sp>
      <p:sp>
        <p:nvSpPr>
          <p:cNvPr id="3" name="頁尾版面配置區 2"/>
          <p:cNvSpPr>
            <a:spLocks noGrp="1"/>
          </p:cNvSpPr>
          <p:nvPr>
            <p:ph type="ftr" sz="quarter" idx="3"/>
          </p:nvPr>
        </p:nvSpPr>
        <p:spPr>
          <a:xfrm>
            <a:off x="914400" y="6172200"/>
            <a:ext cx="3962400" cy="457200"/>
          </a:xfrm>
          <a:prstGeom prst="rect">
            <a:avLst/>
          </a:prstGeom>
        </p:spPr>
        <p:txBody>
          <a:bodyPr anchor="ctr" anchorCtr="0"/>
          <a:lstStyle>
            <a:lvl1pPr defTabSz="844083" eaLnBrk="1" latinLnBrk="0" hangingPunct="1">
              <a:defRPr kumimoji="0" sz="1292">
                <a:solidFill>
                  <a:srgbClr val="1F497D"/>
                </a:solidFill>
                <a:latin typeface="Arial" charset="0"/>
                <a:ea typeface="新細明體" charset="-120"/>
              </a:defRPr>
            </a:lvl1pPr>
          </a:lstStyle>
          <a:p>
            <a:pPr>
              <a:defRPr/>
            </a:pPr>
            <a:endParaRPr lang="zh-TW" altLang="en-US"/>
          </a:p>
        </p:txBody>
      </p:sp>
      <p:sp>
        <p:nvSpPr>
          <p:cNvPr id="23" name="投影片編號版面配置區 22"/>
          <p:cNvSpPr>
            <a:spLocks noGrp="1"/>
          </p:cNvSpPr>
          <p:nvPr>
            <p:ph type="sldNum" sz="quarter" idx="4"/>
          </p:nvPr>
        </p:nvSpPr>
        <p:spPr>
          <a:xfrm>
            <a:off x="8597412" y="6305550"/>
            <a:ext cx="457200" cy="457200"/>
          </a:xfrm>
          <a:prstGeom prst="ellipse">
            <a:avLst/>
          </a:prstGeom>
          <a:solidFill>
            <a:schemeClr val="accent1"/>
          </a:solidFill>
        </p:spPr>
        <p:txBody>
          <a:bodyPr wrap="none" lIns="0" tIns="0" rIns="0" bIns="0" anchor="ctr" anchorCtr="1">
            <a:noAutofit/>
          </a:bodyPr>
          <a:lstStyle>
            <a:lvl1pPr algn="ctr" defTabSz="844083" eaLnBrk="1" latinLnBrk="0" hangingPunct="1">
              <a:defRPr kumimoji="0" sz="1477" smtClean="0">
                <a:solidFill>
                  <a:srgbClr val="FFFFFF"/>
                </a:solidFill>
                <a:latin typeface="+mj-lt"/>
                <a:ea typeface="+mj-ea"/>
                <a:cs typeface="+mj-cs"/>
              </a:defRPr>
            </a:lvl1pPr>
          </a:lstStyle>
          <a:p>
            <a:pPr>
              <a:defRPr/>
            </a:pPr>
            <a:fld id="{5B472350-B5EA-4CCF-A730-10F193A0C8FD}" type="slidenum">
              <a:rPr lang="zh-TW" altLang="en-US"/>
              <a:pPr>
                <a:defRPr/>
              </a:pPr>
              <a:t>‹#›</a:t>
            </a:fld>
            <a:endParaRPr lang="zh-TW" altLang="en-US" dirty="0"/>
          </a:p>
        </p:txBody>
      </p:sp>
      <p:pic>
        <p:nvPicPr>
          <p:cNvPr id="35847"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6973" y="115888"/>
            <a:ext cx="1008185" cy="77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188952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Lst>
  <p:hf sldNum="0" hdr="0" ftr="0" dt="0"/>
  <p:txStyles>
    <p:titleStyle>
      <a:lvl1pPr algn="l" rtl="0" eaLnBrk="0" fontAlgn="base" hangingPunct="0">
        <a:spcBef>
          <a:spcPct val="0"/>
        </a:spcBef>
        <a:spcAft>
          <a:spcPct val="0"/>
        </a:spcAft>
        <a:defRPr sz="3600" kern="12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panose="020B0604020202020204" pitchFamily="34" charset="0"/>
          <a:ea typeface="微軟正黑體" panose="020B0604030504040204" pitchFamily="34" charset="-120"/>
        </a:defRPr>
      </a:lvl2pPr>
      <a:lvl3pPr algn="l" rtl="0" eaLnBrk="0" fontAlgn="base" hangingPunct="0">
        <a:spcBef>
          <a:spcPct val="0"/>
        </a:spcBef>
        <a:spcAft>
          <a:spcPct val="0"/>
        </a:spcAft>
        <a:defRPr sz="3600">
          <a:solidFill>
            <a:schemeClr val="tx2"/>
          </a:solidFill>
          <a:latin typeface="Arial" panose="020B0604020202020204" pitchFamily="34" charset="0"/>
          <a:ea typeface="微軟正黑體" panose="020B0604030504040204" pitchFamily="34" charset="-120"/>
        </a:defRPr>
      </a:lvl3pPr>
      <a:lvl4pPr algn="l" rtl="0" eaLnBrk="0" fontAlgn="base" hangingPunct="0">
        <a:spcBef>
          <a:spcPct val="0"/>
        </a:spcBef>
        <a:spcAft>
          <a:spcPct val="0"/>
        </a:spcAft>
        <a:defRPr sz="3600">
          <a:solidFill>
            <a:schemeClr val="tx2"/>
          </a:solidFill>
          <a:latin typeface="Arial" panose="020B0604020202020204" pitchFamily="34" charset="0"/>
          <a:ea typeface="微軟正黑體" panose="020B0604030504040204" pitchFamily="34" charset="-120"/>
        </a:defRPr>
      </a:lvl4pPr>
      <a:lvl5pPr algn="l" rtl="0" eaLnBrk="0" fontAlgn="base" hangingPunct="0">
        <a:spcBef>
          <a:spcPct val="0"/>
        </a:spcBef>
        <a:spcAft>
          <a:spcPct val="0"/>
        </a:spcAft>
        <a:defRPr sz="3600">
          <a:solidFill>
            <a:schemeClr val="tx2"/>
          </a:solidFill>
          <a:latin typeface="Arial" panose="020B0604020202020204" pitchFamily="34" charset="0"/>
          <a:ea typeface="微軟正黑體" panose="020B0604030504040204" pitchFamily="34" charset="-120"/>
        </a:defRPr>
      </a:lvl5pPr>
      <a:lvl6pPr marL="422041" algn="l" rtl="0" fontAlgn="base">
        <a:spcBef>
          <a:spcPct val="0"/>
        </a:spcBef>
        <a:spcAft>
          <a:spcPct val="0"/>
        </a:spcAft>
        <a:defRPr sz="3692">
          <a:solidFill>
            <a:schemeClr val="tx2"/>
          </a:solidFill>
          <a:latin typeface="Garamond" pitchFamily="18" charset="0"/>
          <a:ea typeface="標楷體" pitchFamily="65" charset="-120"/>
        </a:defRPr>
      </a:lvl6pPr>
      <a:lvl7pPr marL="844083" algn="l" rtl="0" fontAlgn="base">
        <a:spcBef>
          <a:spcPct val="0"/>
        </a:spcBef>
        <a:spcAft>
          <a:spcPct val="0"/>
        </a:spcAft>
        <a:defRPr sz="3692">
          <a:solidFill>
            <a:schemeClr val="tx2"/>
          </a:solidFill>
          <a:latin typeface="Garamond" pitchFamily="18" charset="0"/>
          <a:ea typeface="標楷體" pitchFamily="65" charset="-120"/>
        </a:defRPr>
      </a:lvl7pPr>
      <a:lvl8pPr marL="1266124" algn="l" rtl="0" fontAlgn="base">
        <a:spcBef>
          <a:spcPct val="0"/>
        </a:spcBef>
        <a:spcAft>
          <a:spcPct val="0"/>
        </a:spcAft>
        <a:defRPr sz="3692">
          <a:solidFill>
            <a:schemeClr val="tx2"/>
          </a:solidFill>
          <a:latin typeface="Garamond" pitchFamily="18" charset="0"/>
          <a:ea typeface="標楷體" pitchFamily="65" charset="-120"/>
        </a:defRPr>
      </a:lvl8pPr>
      <a:lvl9pPr marL="1688165" algn="l" rtl="0" fontAlgn="base">
        <a:spcBef>
          <a:spcPct val="0"/>
        </a:spcBef>
        <a:spcAft>
          <a:spcPct val="0"/>
        </a:spcAft>
        <a:defRPr sz="3692">
          <a:solidFill>
            <a:schemeClr val="tx2"/>
          </a:solidFill>
          <a:latin typeface="Garamond" pitchFamily="18" charset="0"/>
          <a:ea typeface="標楷體" pitchFamily="65" charset="-120"/>
        </a:defRPr>
      </a:lvl9pPr>
    </p:titleStyle>
    <p:bodyStyle>
      <a:lvl1pPr marL="250825" indent="-250825" algn="l" rtl="0" eaLnBrk="0" fontAlgn="base" hangingPunct="0">
        <a:spcBef>
          <a:spcPts val="525"/>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1pPr>
      <a:lvl2pPr marL="504825" indent="-209550" algn="l" rtl="0" eaLnBrk="0" fontAlgn="base" hangingPunct="0">
        <a:spcBef>
          <a:spcPts val="350"/>
        </a:spcBef>
        <a:spcAft>
          <a:spcPct val="0"/>
        </a:spcAft>
        <a:buClr>
          <a:schemeClr val="accent2"/>
        </a:buClr>
        <a:buSzPct val="85000"/>
        <a:buFont typeface="Wingdings 2" panose="05020102010507070707" pitchFamily="18" charset="2"/>
        <a:buChar char=""/>
        <a:defRPr sz="2200" kern="1200">
          <a:solidFill>
            <a:schemeClr val="tx1"/>
          </a:solidFill>
          <a:latin typeface="+mn-lt"/>
          <a:ea typeface="+mn-ea"/>
          <a:cs typeface="+mn-cs"/>
        </a:defRPr>
      </a:lvl2pPr>
      <a:lvl3pPr marL="758825" indent="-209550" algn="l" rtl="0" eaLnBrk="0" fontAlgn="base" hangingPunct="0">
        <a:spcBef>
          <a:spcPts val="350"/>
        </a:spcBef>
        <a:spcAft>
          <a:spcPct val="0"/>
        </a:spcAft>
        <a:buClr>
          <a:srgbClr val="B2C1DB"/>
        </a:buClr>
        <a:buSzPct val="85000"/>
        <a:buFont typeface="Wingdings 2" panose="05020102010507070707" pitchFamily="18" charset="2"/>
        <a:buChar char=""/>
        <a:defRPr kern="1200">
          <a:solidFill>
            <a:schemeClr val="tx1"/>
          </a:solidFill>
          <a:latin typeface="+mn-lt"/>
          <a:ea typeface="+mn-ea"/>
          <a:cs typeface="+mn-cs"/>
        </a:defRPr>
      </a:lvl3pPr>
      <a:lvl4pPr marL="1011238" indent="-209550" algn="l" rtl="0" eaLnBrk="0" fontAlgn="base" hangingPunct="0">
        <a:spcBef>
          <a:spcPts val="350"/>
        </a:spcBef>
        <a:spcAft>
          <a:spcPct val="0"/>
        </a:spcAft>
        <a:buClr>
          <a:srgbClr val="9BBB59"/>
        </a:buClr>
        <a:buSzPct val="80000"/>
        <a:buFont typeface="Wingdings 2" panose="05020102010507070707" pitchFamily="18" charset="2"/>
        <a:buChar char=""/>
        <a:defRPr kern="1200">
          <a:solidFill>
            <a:schemeClr val="tx1"/>
          </a:solidFill>
          <a:latin typeface="+mn-lt"/>
          <a:ea typeface="+mn-ea"/>
          <a:cs typeface="+mn-cs"/>
        </a:defRPr>
      </a:lvl4pPr>
      <a:lvl5pPr marL="1265238" indent="-209550" algn="l" rtl="0" eaLnBrk="0" fontAlgn="base" hangingPunct="0">
        <a:spcBef>
          <a:spcPts val="350"/>
        </a:spcBef>
        <a:spcAft>
          <a:spcPct val="0"/>
        </a:spcAft>
        <a:buClr>
          <a:srgbClr val="9BBB59"/>
        </a:buClr>
        <a:buChar char="o"/>
        <a:defRPr kern="1200">
          <a:solidFill>
            <a:schemeClr val="tx1"/>
          </a:solidFill>
          <a:latin typeface="+mn-lt"/>
          <a:ea typeface="+mn-ea"/>
          <a:cs typeface="+mn-cs"/>
        </a:defRPr>
      </a:lvl5pPr>
      <a:lvl6pPr marL="1519349" indent="-211021" algn="l" rtl="0" eaLnBrk="1" latinLnBrk="0" hangingPunct="1">
        <a:spcBef>
          <a:spcPts val="342"/>
        </a:spcBef>
        <a:buClr>
          <a:schemeClr val="accent3"/>
        </a:buClr>
        <a:buChar char="•"/>
        <a:defRPr kumimoji="0" sz="1662" kern="1200" baseline="0">
          <a:solidFill>
            <a:schemeClr val="tx1"/>
          </a:solidFill>
          <a:latin typeface="+mn-lt"/>
          <a:ea typeface="+mn-ea"/>
          <a:cs typeface="+mn-cs"/>
        </a:defRPr>
      </a:lvl6pPr>
      <a:lvl7pPr marL="1772574" indent="-211021" algn="l" rtl="0" eaLnBrk="1" latinLnBrk="0" hangingPunct="1">
        <a:spcBef>
          <a:spcPts val="342"/>
        </a:spcBef>
        <a:buClr>
          <a:schemeClr val="accent2"/>
        </a:buClr>
        <a:buChar char="•"/>
        <a:defRPr kumimoji="0" sz="1662" kern="1200">
          <a:solidFill>
            <a:schemeClr val="tx1"/>
          </a:solidFill>
          <a:latin typeface="+mn-lt"/>
          <a:ea typeface="+mn-ea"/>
          <a:cs typeface="+mn-cs"/>
        </a:defRPr>
      </a:lvl7pPr>
      <a:lvl8pPr marL="2025798" indent="-211021" algn="l" rtl="0" eaLnBrk="1" latinLnBrk="0" hangingPunct="1">
        <a:spcBef>
          <a:spcPts val="342"/>
        </a:spcBef>
        <a:buClr>
          <a:schemeClr val="accent1">
            <a:tint val="60000"/>
          </a:schemeClr>
        </a:buClr>
        <a:buChar char="•"/>
        <a:defRPr kumimoji="0" sz="1662" kern="1200">
          <a:solidFill>
            <a:schemeClr val="tx1"/>
          </a:solidFill>
          <a:latin typeface="+mn-lt"/>
          <a:ea typeface="+mn-ea"/>
          <a:cs typeface="+mn-cs"/>
        </a:defRPr>
      </a:lvl8pPr>
      <a:lvl9pPr marL="2279023" indent="-211021" algn="l" rtl="0" eaLnBrk="1" latinLnBrk="0" hangingPunct="1">
        <a:spcBef>
          <a:spcPts val="342"/>
        </a:spcBef>
        <a:buClr>
          <a:schemeClr val="accent2">
            <a:tint val="60000"/>
          </a:schemeClr>
        </a:buClr>
        <a:buChar char="•"/>
        <a:defRPr kumimoji="0" sz="1662"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22041" algn="l" rtl="0" eaLnBrk="1" latinLnBrk="0" hangingPunct="1">
        <a:defRPr kumimoji="0" kern="1200">
          <a:solidFill>
            <a:schemeClr val="tx1"/>
          </a:solidFill>
          <a:latin typeface="+mn-lt"/>
          <a:ea typeface="+mn-ea"/>
          <a:cs typeface="+mn-cs"/>
        </a:defRPr>
      </a:lvl2pPr>
      <a:lvl3pPr marL="844083" algn="l" rtl="0" eaLnBrk="1" latinLnBrk="0" hangingPunct="1">
        <a:defRPr kumimoji="0" kern="1200">
          <a:solidFill>
            <a:schemeClr val="tx1"/>
          </a:solidFill>
          <a:latin typeface="+mn-lt"/>
          <a:ea typeface="+mn-ea"/>
          <a:cs typeface="+mn-cs"/>
        </a:defRPr>
      </a:lvl3pPr>
      <a:lvl4pPr marL="1266124" algn="l" rtl="0" eaLnBrk="1" latinLnBrk="0" hangingPunct="1">
        <a:defRPr kumimoji="0" kern="1200">
          <a:solidFill>
            <a:schemeClr val="tx1"/>
          </a:solidFill>
          <a:latin typeface="+mn-lt"/>
          <a:ea typeface="+mn-ea"/>
          <a:cs typeface="+mn-cs"/>
        </a:defRPr>
      </a:lvl4pPr>
      <a:lvl5pPr marL="1688165" algn="l" rtl="0" eaLnBrk="1" latinLnBrk="0" hangingPunct="1">
        <a:defRPr kumimoji="0" kern="1200">
          <a:solidFill>
            <a:schemeClr val="tx1"/>
          </a:solidFill>
          <a:latin typeface="+mn-lt"/>
          <a:ea typeface="+mn-ea"/>
          <a:cs typeface="+mn-cs"/>
        </a:defRPr>
      </a:lvl5pPr>
      <a:lvl6pPr marL="2110207" algn="l" rtl="0" eaLnBrk="1" latinLnBrk="0" hangingPunct="1">
        <a:defRPr kumimoji="0" kern="1200">
          <a:solidFill>
            <a:schemeClr val="tx1"/>
          </a:solidFill>
          <a:latin typeface="+mn-lt"/>
          <a:ea typeface="+mn-ea"/>
          <a:cs typeface="+mn-cs"/>
        </a:defRPr>
      </a:lvl6pPr>
      <a:lvl7pPr marL="2532248" algn="l" rtl="0" eaLnBrk="1" latinLnBrk="0" hangingPunct="1">
        <a:defRPr kumimoji="0" kern="1200">
          <a:solidFill>
            <a:schemeClr val="tx1"/>
          </a:solidFill>
          <a:latin typeface="+mn-lt"/>
          <a:ea typeface="+mn-ea"/>
          <a:cs typeface="+mn-cs"/>
        </a:defRPr>
      </a:lvl7pPr>
      <a:lvl8pPr marL="2954289" algn="l" rtl="0" eaLnBrk="1" latinLnBrk="0" hangingPunct="1">
        <a:defRPr kumimoji="0" kern="1200">
          <a:solidFill>
            <a:schemeClr val="tx1"/>
          </a:solidFill>
          <a:latin typeface="+mn-lt"/>
          <a:ea typeface="+mn-ea"/>
          <a:cs typeface="+mn-cs"/>
        </a:defRPr>
      </a:lvl8pPr>
      <a:lvl9pPr marL="3376331"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23.jpeg"/><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microsoft.com/office/2007/relationships/hdphoto" Target="../media/hdphoto8.wdp"/><Relationship Id="rId5" Type="http://schemas.openxmlformats.org/officeDocument/2006/relationships/image" Target="../media/image27.png"/><Relationship Id="rId4" Type="http://schemas.microsoft.com/office/2007/relationships/hdphoto" Target="../media/hdphoto7.wdp"/></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30.png"/><Relationship Id="rId5" Type="http://schemas.microsoft.com/office/2007/relationships/hdphoto" Target="../media/hdphoto9.wdp"/><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microsoft.com/office/2007/relationships/hdphoto" Target="../media/hdphoto10.wdp"/></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microsoft.com/office/2007/relationships/hdphoto" Target="../media/hdphoto12.wdp"/><Relationship Id="rId5" Type="http://schemas.openxmlformats.org/officeDocument/2006/relationships/image" Target="../media/image35.png"/><Relationship Id="rId4" Type="http://schemas.microsoft.com/office/2007/relationships/hdphoto" Target="../media/hdphoto11.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microsoft.com/office/2007/relationships/hdphoto" Target="../media/hdphoto14.wdp"/><Relationship Id="rId5" Type="http://schemas.openxmlformats.org/officeDocument/2006/relationships/image" Target="../media/image37.png"/><Relationship Id="rId4" Type="http://schemas.microsoft.com/office/2007/relationships/hdphoto" Target="../media/hdphoto13.wdp"/></Relationships>
</file>

<file path=ppt/slides/_rels/slide19.xml.rels><?xml version="1.0" encoding="UTF-8" standalone="yes"?>
<Relationships xmlns="http://schemas.openxmlformats.org/package/2006/relationships"><Relationship Id="rId8" Type="http://schemas.microsoft.com/office/2007/relationships/hdphoto" Target="../media/hdphoto17.wdp"/><Relationship Id="rId3" Type="http://schemas.openxmlformats.org/officeDocument/2006/relationships/image" Target="../media/image38.png"/><Relationship Id="rId7" Type="http://schemas.openxmlformats.org/officeDocument/2006/relationships/image" Target="../media/image40.png"/><Relationship Id="rId12" Type="http://schemas.microsoft.com/office/2007/relationships/hdphoto" Target="../media/hdphoto19.wdp"/><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microsoft.com/office/2007/relationships/hdphoto" Target="../media/hdphoto16.wdp"/><Relationship Id="rId11" Type="http://schemas.openxmlformats.org/officeDocument/2006/relationships/image" Target="../media/image42.png"/><Relationship Id="rId5" Type="http://schemas.openxmlformats.org/officeDocument/2006/relationships/image" Target="../media/image39.png"/><Relationship Id="rId10" Type="http://schemas.microsoft.com/office/2007/relationships/hdphoto" Target="../media/hdphoto18.wdp"/><Relationship Id="rId4" Type="http://schemas.microsoft.com/office/2007/relationships/hdphoto" Target="../media/hdphoto15.wdp"/><Relationship Id="rId9"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44.jpeg"/></Relationships>
</file>

<file path=ppt/slides/_rels/slide21.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46.jpeg"/></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52.jpeg"/></Relationships>
</file>

<file path=ppt/slides/_rels/slide2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57.jpeg"/></Relationships>
</file>

<file path=ppt/slides/_rels/slide3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60.jpeg"/></Relationships>
</file>

<file path=ppt/slides/_rels/slide3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62.jpeg"/></Relationships>
</file>

<file path=ppt/slides/_rels/slide3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64.jpeg"/></Relationships>
</file>

<file path=ppt/slides/_rels/slide3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66.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68.jpeg"/></Relationships>
</file>

<file path=ppt/slides/_rels/slide3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71.wmf"/></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72.png"/><Relationship Id="rId7" Type="http://schemas.microsoft.com/office/2007/relationships/hdphoto" Target="../media/hdphoto21.wdp"/><Relationship Id="rId2" Type="http://schemas.openxmlformats.org/officeDocument/2006/relationships/notesSlide" Target="../notesSlides/notesSlide40.xml"/><Relationship Id="rId1" Type="http://schemas.openxmlformats.org/officeDocument/2006/relationships/slideLayout" Target="../slideLayouts/slideLayout3.xml"/><Relationship Id="rId6" Type="http://schemas.openxmlformats.org/officeDocument/2006/relationships/image" Target="../media/image74.png"/><Relationship Id="rId5" Type="http://schemas.microsoft.com/office/2007/relationships/hdphoto" Target="../media/hdphoto20.wdp"/><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77.jpeg"/></Relationships>
</file>

<file path=ppt/slides/_rels/slide4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46.xml"/><Relationship Id="rId1" Type="http://schemas.openxmlformats.org/officeDocument/2006/relationships/slideLayout" Target="../slideLayouts/slideLayout3.xml"/><Relationship Id="rId5" Type="http://schemas.openxmlformats.org/officeDocument/2006/relationships/image" Target="../media/image82.jpeg"/><Relationship Id="rId4" Type="http://schemas.openxmlformats.org/officeDocument/2006/relationships/image" Target="../media/image81.jpeg"/></Relationships>
</file>

<file path=ppt/slides/_rels/slide47.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hyperlink" Target="http://www.google.com.tw/url?sa=i&amp;rct=j&amp;q=&amp;esrc=s&amp;source=images&amp;cd=&amp;cad=rja&amp;uact=8&amp;ved=0ahUKEwjSmr2Hnu_UAhUBJZQKHQQ7D1YQjRwIBw&amp;url=http://www.dasin1980.com/album_d.php?lang=tw&amp;tb=2&amp;id=4&amp;psig=AFQjCNFUQi0ZAy35u91pqDVg-0SlL5zDPQ&amp;ust=1499244177747247" TargetMode="External"/><Relationship Id="rId2" Type="http://schemas.openxmlformats.org/officeDocument/2006/relationships/notesSlide" Target="../notesSlides/notesSlide49.xml"/><Relationship Id="rId1" Type="http://schemas.openxmlformats.org/officeDocument/2006/relationships/slideLayout" Target="../slideLayouts/slideLayout3.xml"/><Relationship Id="rId6" Type="http://schemas.openxmlformats.org/officeDocument/2006/relationships/image" Target="../media/image87.png"/><Relationship Id="rId5" Type="http://schemas.openxmlformats.org/officeDocument/2006/relationships/image" Target="../media/image86.jpeg"/><Relationship Id="rId4" Type="http://schemas.openxmlformats.org/officeDocument/2006/relationships/image" Target="../media/image85.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53.xml"/><Relationship Id="rId1" Type="http://schemas.openxmlformats.org/officeDocument/2006/relationships/slideLayout" Target="../slideLayouts/slideLayout3.xml"/><Relationship Id="rId4" Type="http://schemas.openxmlformats.org/officeDocument/2006/relationships/image" Target="../media/image92.png"/></Relationships>
</file>

<file path=ppt/slides/_rels/slide5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54.xml"/><Relationship Id="rId1" Type="http://schemas.openxmlformats.org/officeDocument/2006/relationships/slideLayout" Target="../slideLayouts/slideLayout3.xml"/><Relationship Id="rId6" Type="http://schemas.microsoft.com/office/2007/relationships/hdphoto" Target="../media/hdphoto23.wdp"/><Relationship Id="rId5" Type="http://schemas.openxmlformats.org/officeDocument/2006/relationships/image" Target="../media/image94.png"/><Relationship Id="rId4" Type="http://schemas.microsoft.com/office/2007/relationships/hdphoto" Target="../media/hdphoto22.wdp"/></Relationships>
</file>

<file path=ppt/slides/_rels/slide55.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56.xml"/><Relationship Id="rId1" Type="http://schemas.openxmlformats.org/officeDocument/2006/relationships/slideLayout" Target="../slideLayouts/slideLayout3.xml"/><Relationship Id="rId4" Type="http://schemas.openxmlformats.org/officeDocument/2006/relationships/image" Target="../media/image97.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microsoft.com/office/2007/relationships/hdphoto" Target="../media/hdphoto2.wdp"/><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4.png"/><Relationship Id="rId7" Type="http://schemas.microsoft.com/office/2007/relationships/hdphoto" Target="../media/hdphoto4.wdp"/><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jpeg"/><Relationship Id="rId10" Type="http://schemas.microsoft.com/office/2007/relationships/hdphoto" Target="../media/hdphoto5.wdp"/><Relationship Id="rId4" Type="http://schemas.microsoft.com/office/2007/relationships/hdphoto" Target="../media/hdphoto3.wdp"/><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20.jpeg"/><Relationship Id="rId4" Type="http://schemas.microsoft.com/office/2007/relationships/hdphoto" Target="../media/hdphoto6.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ctrTitle"/>
          </p:nvPr>
        </p:nvSpPr>
        <p:spPr>
          <a:xfrm>
            <a:off x="203118" y="2780928"/>
            <a:ext cx="8915400" cy="1408806"/>
          </a:xfrm>
        </p:spPr>
        <p:txBody>
          <a:bodyPr/>
          <a:lstStyle/>
          <a:p>
            <a:pPr fontAlgn="auto">
              <a:lnSpc>
                <a:spcPts val="4425"/>
              </a:lnSpc>
              <a:spcBef>
                <a:spcPts val="2400"/>
              </a:spcBef>
              <a:spcAft>
                <a:spcPts val="0"/>
              </a:spcAft>
            </a:pPr>
            <a:r>
              <a:rPr lang="zh-TW" altLang="en-US" sz="4000" b="1" dirty="0"/>
              <a:t>台塑企業承攬商入廠前教育訓練</a:t>
            </a:r>
            <a:endParaRPr lang="zh-TW" altLang="en-US" b="1" dirty="0">
              <a:solidFill>
                <a:schemeClr val="bg1"/>
              </a:solidFill>
              <a:latin typeface="微軟正黑體" panose="020B0604030504040204" pitchFamily="34" charset="-120"/>
              <a:cs typeface="Times New Roman" panose="02020603050405020304" pitchFamily="18" charset="0"/>
            </a:endParaRPr>
          </a:p>
        </p:txBody>
      </p:sp>
    </p:spTree>
    <p:extLst>
      <p:ext uri="{BB962C8B-B14F-4D97-AF65-F5344CB8AC3E}">
        <p14:creationId xmlns:p14="http://schemas.microsoft.com/office/powerpoint/2010/main" val="4445599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id="{E9F68E6B-C1A4-4523-9694-10B5AE869C98}"/>
              </a:ext>
            </a:extLst>
          </p:cNvPr>
          <p:cNvSpPr txBox="1">
            <a:spLocks/>
          </p:cNvSpPr>
          <p:nvPr/>
        </p:nvSpPr>
        <p:spPr bwMode="auto">
          <a:xfrm>
            <a:off x="395536" y="1009506"/>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algn="just">
              <a:lnSpc>
                <a:spcPts val="2600"/>
              </a:lnSpc>
              <a:spcAft>
                <a:spcPts val="900"/>
              </a:spcAft>
              <a:buFont typeface="Wingdings" panose="05000000000000000000" pitchFamily="2" charset="2"/>
              <a:buChar char="n"/>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人員進廠須知</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續</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p>
          <a:p>
            <a:pPr algn="just">
              <a:lnSpc>
                <a:spcPts val="2600"/>
              </a:lnSpc>
              <a:spcAft>
                <a:spcPts val="900"/>
              </a:spcAft>
              <a:buFont typeface="Wingdings" panose="05000000000000000000" pitchFamily="2" charset="2"/>
              <a:buChar char="n"/>
            </a:pPr>
            <a:endPar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8" name="Text Box 2">
            <a:extLst>
              <a:ext uri="{FF2B5EF4-FFF2-40B4-BE49-F238E27FC236}">
                <a16:creationId xmlns:a16="http://schemas.microsoft.com/office/drawing/2014/main" id="{35364D99-7758-48BF-A84D-43E7A78A290D}"/>
              </a:ext>
            </a:extLst>
          </p:cNvPr>
          <p:cNvSpPr txBox="1">
            <a:spLocks noChangeArrowheads="1"/>
          </p:cNvSpPr>
          <p:nvPr/>
        </p:nvSpPr>
        <p:spPr bwMode="auto">
          <a:xfrm>
            <a:off x="3075706" y="188641"/>
            <a:ext cx="5888782"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一、承攬商出入廠管理規定</a:t>
            </a:r>
          </a:p>
        </p:txBody>
      </p:sp>
      <p:sp>
        <p:nvSpPr>
          <p:cNvPr id="12" name="Text Box 6"/>
          <p:cNvSpPr txBox="1">
            <a:spLocks noChangeArrowheads="1"/>
          </p:cNvSpPr>
          <p:nvPr/>
        </p:nvSpPr>
        <p:spPr bwMode="auto">
          <a:xfrm>
            <a:off x="4067944" y="5386719"/>
            <a:ext cx="2664296" cy="830997"/>
          </a:xfrm>
          <a:prstGeom prst="rect">
            <a:avLst/>
          </a:prstGeom>
          <a:noFill/>
          <a:ln w="12700" cap="sq">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algn="ctr" eaLnBrk="1" hangingPunct="1">
              <a:spcBef>
                <a:spcPct val="50000"/>
              </a:spcBef>
              <a:buClrTx/>
              <a:buSzTx/>
              <a:buFontTx/>
              <a:buNone/>
            </a:pPr>
            <a:r>
              <a:rPr lang="zh-TW" altLang="en-US" sz="2400" b="1" dirty="0">
                <a:solidFill>
                  <a:srgbClr val="FF3300"/>
                </a:solidFill>
                <a:latin typeface="微軟正黑體" panose="020B0604030504040204" pitchFamily="34" charset="-120"/>
                <a:ea typeface="微軟正黑體" panose="020B0604030504040204" pitchFamily="34" charset="-120"/>
              </a:rPr>
              <a:t>廠商罰</a:t>
            </a:r>
            <a:r>
              <a:rPr lang="en-US" altLang="zh-TW" sz="2400" b="1" dirty="0">
                <a:solidFill>
                  <a:srgbClr val="FF3300"/>
                </a:solidFill>
                <a:latin typeface="微軟正黑體" panose="020B0604030504040204" pitchFamily="34" charset="-120"/>
                <a:ea typeface="微軟正黑體" panose="020B0604030504040204" pitchFamily="34" charset="-120"/>
              </a:rPr>
              <a:t>10,000</a:t>
            </a:r>
            <a:r>
              <a:rPr lang="zh-TW" altLang="en-US" sz="2400" b="1" dirty="0">
                <a:solidFill>
                  <a:srgbClr val="FF3300"/>
                </a:solidFill>
                <a:latin typeface="微軟正黑體" panose="020B0604030504040204" pitchFamily="34" charset="-120"/>
                <a:ea typeface="微軟正黑體" panose="020B0604030504040204" pitchFamily="34" charset="-120"/>
              </a:rPr>
              <a:t>元，禁止入廠</a:t>
            </a:r>
            <a:r>
              <a:rPr lang="en-US" altLang="zh-TW" sz="2400" b="1" dirty="0">
                <a:solidFill>
                  <a:srgbClr val="FF3300"/>
                </a:solidFill>
                <a:latin typeface="微軟正黑體" panose="020B0604030504040204" pitchFamily="34" charset="-120"/>
                <a:ea typeface="微軟正黑體" panose="020B0604030504040204" pitchFamily="34" charset="-120"/>
              </a:rPr>
              <a:t>3</a:t>
            </a:r>
            <a:r>
              <a:rPr lang="zh-TW" altLang="en-US" sz="2400" b="1" dirty="0">
                <a:solidFill>
                  <a:srgbClr val="FF3300"/>
                </a:solidFill>
                <a:latin typeface="微軟正黑體" panose="020B0604030504040204" pitchFamily="34" charset="-120"/>
                <a:ea typeface="微軟正黑體" panose="020B0604030504040204" pitchFamily="34" charset="-120"/>
              </a:rPr>
              <a:t>個月</a:t>
            </a:r>
          </a:p>
        </p:txBody>
      </p:sp>
      <p:pic>
        <p:nvPicPr>
          <p:cNvPr id="6154" name="Picture 10" descr="電話禁止標誌禁止攝影帶相機和手機的照片禁止圖示停止使用手機的符號呼叫智慧手機做視頻關於電話關閉的警告區域靜音徽標向量向量圖形及更多禁止的圖片-"/>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9486" y="4318522"/>
            <a:ext cx="2085001" cy="2085002"/>
          </a:xfrm>
          <a:prstGeom prst="rect">
            <a:avLst/>
          </a:prstGeom>
          <a:noFill/>
          <a:extLst>
            <a:ext uri="{909E8E84-426E-40DD-AFC4-6F175D3DCCD1}">
              <a14:hiddenFill xmlns:a14="http://schemas.microsoft.com/office/drawing/2010/main">
                <a:solidFill>
                  <a:srgbClr val="FFFFFF"/>
                </a:solidFill>
              </a14:hiddenFill>
            </a:ext>
          </a:extLst>
        </p:spPr>
      </p:pic>
      <p:pic>
        <p:nvPicPr>
          <p:cNvPr id="6160" name="Picture 16" descr="No Video Allowed Images, Stock Photos &amp;amp; Vectors | Shutterstock"/>
          <p:cNvPicPr>
            <a:picLocks noChangeAspect="1" noChangeArrowheads="1"/>
          </p:cNvPicPr>
          <p:nvPr/>
        </p:nvPicPr>
        <p:blipFill rotWithShape="1">
          <a:blip r:embed="rId4">
            <a:extLst>
              <a:ext uri="{28A0092B-C50C-407E-A947-70E740481C1C}">
                <a14:useLocalDpi xmlns:a14="http://schemas.microsoft.com/office/drawing/2010/main" val="0"/>
              </a:ext>
            </a:extLst>
          </a:blip>
          <a:srcRect b="6109"/>
          <a:stretch/>
        </p:blipFill>
        <p:spPr bwMode="auto">
          <a:xfrm>
            <a:off x="179512" y="4509120"/>
            <a:ext cx="1753053" cy="1772582"/>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3">
            <a:extLst>
              <a:ext uri="{FF2B5EF4-FFF2-40B4-BE49-F238E27FC236}">
                <a16:creationId xmlns:a16="http://schemas.microsoft.com/office/drawing/2014/main" id="{E9F68E6B-C1A4-4523-9694-10B5AE869C98}"/>
              </a:ext>
            </a:extLst>
          </p:cNvPr>
          <p:cNvSpPr txBox="1">
            <a:spLocks/>
          </p:cNvSpPr>
          <p:nvPr/>
        </p:nvSpPr>
        <p:spPr bwMode="auto">
          <a:xfrm>
            <a:off x="3904487" y="4509622"/>
            <a:ext cx="3475825" cy="3338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200"/>
              </a:lnSpc>
              <a:spcAft>
                <a:spcPts val="900"/>
              </a:spcAft>
              <a:buNone/>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未經業主核准挾帶具有照相或攝錄影功能器材</a:t>
            </a:r>
          </a:p>
        </p:txBody>
      </p:sp>
      <p:pic>
        <p:nvPicPr>
          <p:cNvPr id="9" name="Picture 4" descr="拒檳榔、做篩檢～有效防治口腔癌- 財團法人中華民國消費者文教基金會"/>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8228" y="1524421"/>
            <a:ext cx="2279185" cy="2279185"/>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3">
            <a:extLst>
              <a:ext uri="{FF2B5EF4-FFF2-40B4-BE49-F238E27FC236}">
                <a16:creationId xmlns:a16="http://schemas.microsoft.com/office/drawing/2014/main" id="{E9F68E6B-C1A4-4523-9694-10B5AE869C98}"/>
              </a:ext>
            </a:extLst>
          </p:cNvPr>
          <p:cNvSpPr txBox="1">
            <a:spLocks/>
          </p:cNvSpPr>
          <p:nvPr/>
        </p:nvSpPr>
        <p:spPr bwMode="auto">
          <a:xfrm>
            <a:off x="3075706" y="2174346"/>
            <a:ext cx="7560840" cy="38643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200"/>
              </a:lnSpc>
              <a:spcAft>
                <a:spcPts val="900"/>
              </a:spcAft>
              <a:buNone/>
            </a:pPr>
            <a:r>
              <a:rPr lang="zh-TW"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攜帶檳榔進入廠區</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或於廠區內嚼檳榔</a:t>
            </a:r>
            <a:endPar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11" name="Text Box 6"/>
          <p:cNvSpPr txBox="1">
            <a:spLocks noChangeArrowheads="1"/>
          </p:cNvSpPr>
          <p:nvPr/>
        </p:nvSpPr>
        <p:spPr bwMode="auto">
          <a:xfrm>
            <a:off x="3635896" y="2668152"/>
            <a:ext cx="2664296" cy="461665"/>
          </a:xfrm>
          <a:prstGeom prst="rect">
            <a:avLst/>
          </a:prstGeom>
          <a:noFill/>
          <a:ln w="12700" cap="sq">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eaLnBrk="1" hangingPunct="1">
              <a:spcBef>
                <a:spcPct val="50000"/>
              </a:spcBef>
              <a:buClrTx/>
              <a:buSzTx/>
              <a:buFontTx/>
              <a:buNone/>
            </a:pPr>
            <a:r>
              <a:rPr lang="zh-TW" altLang="en-US" sz="2400" b="1" dirty="0">
                <a:solidFill>
                  <a:srgbClr val="FF3300"/>
                </a:solidFill>
                <a:latin typeface="微軟正黑體" panose="020B0604030504040204" pitchFamily="34" charset="-120"/>
                <a:ea typeface="微軟正黑體" panose="020B0604030504040204" pitchFamily="34" charset="-120"/>
              </a:rPr>
              <a:t>廠商罰</a:t>
            </a:r>
            <a:r>
              <a:rPr lang="en-US" altLang="zh-TW" sz="2400" b="1" dirty="0">
                <a:solidFill>
                  <a:srgbClr val="FF3300"/>
                </a:solidFill>
                <a:latin typeface="微軟正黑體" panose="020B0604030504040204" pitchFamily="34" charset="-120"/>
                <a:ea typeface="微軟正黑體" panose="020B0604030504040204" pitchFamily="34" charset="-120"/>
              </a:rPr>
              <a:t>10,000</a:t>
            </a:r>
            <a:r>
              <a:rPr lang="zh-TW" altLang="en-US" sz="2400" b="1" dirty="0">
                <a:solidFill>
                  <a:srgbClr val="FF3300"/>
                </a:solidFill>
                <a:latin typeface="微軟正黑體" panose="020B0604030504040204" pitchFamily="34" charset="-120"/>
                <a:ea typeface="微軟正黑體" panose="020B0604030504040204" pitchFamily="34" charset="-120"/>
              </a:rPr>
              <a:t>元</a:t>
            </a:r>
          </a:p>
        </p:txBody>
      </p:sp>
    </p:spTree>
    <p:extLst>
      <p:ext uri="{BB962C8B-B14F-4D97-AF65-F5344CB8AC3E}">
        <p14:creationId xmlns:p14="http://schemas.microsoft.com/office/powerpoint/2010/main" val="30133853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id="{E9F68E6B-C1A4-4523-9694-10B5AE869C98}"/>
              </a:ext>
            </a:extLst>
          </p:cNvPr>
          <p:cNvSpPr txBox="1">
            <a:spLocks/>
          </p:cNvSpPr>
          <p:nvPr/>
        </p:nvSpPr>
        <p:spPr bwMode="auto">
          <a:xfrm>
            <a:off x="395536" y="1009506"/>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algn="just">
              <a:lnSpc>
                <a:spcPts val="2600"/>
              </a:lnSpc>
              <a:spcAft>
                <a:spcPts val="900"/>
              </a:spcAft>
              <a:buFont typeface="Wingdings" panose="05000000000000000000" pitchFamily="2" charset="2"/>
              <a:buChar char="n"/>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車輛進廠須知</a:t>
            </a:r>
            <a:endPar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a:p>
            <a:pPr algn="just">
              <a:lnSpc>
                <a:spcPts val="2600"/>
              </a:lnSpc>
              <a:spcAft>
                <a:spcPts val="900"/>
              </a:spcAft>
              <a:buFont typeface="Wingdings" panose="05000000000000000000" pitchFamily="2" charset="2"/>
              <a:buChar char="n"/>
            </a:pPr>
            <a:endPar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8" name="Text Box 2">
            <a:extLst>
              <a:ext uri="{FF2B5EF4-FFF2-40B4-BE49-F238E27FC236}">
                <a16:creationId xmlns:a16="http://schemas.microsoft.com/office/drawing/2014/main" id="{35364D99-7758-48BF-A84D-43E7A78A290D}"/>
              </a:ext>
            </a:extLst>
          </p:cNvPr>
          <p:cNvSpPr txBox="1">
            <a:spLocks noChangeArrowheads="1"/>
          </p:cNvSpPr>
          <p:nvPr/>
        </p:nvSpPr>
        <p:spPr bwMode="auto">
          <a:xfrm>
            <a:off x="3075706" y="188641"/>
            <a:ext cx="5888782"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一、承攬商出入廠管理規定</a:t>
            </a:r>
          </a:p>
        </p:txBody>
      </p:sp>
      <p:sp>
        <p:nvSpPr>
          <p:cNvPr id="18" name="Rectangle 3">
            <a:extLst>
              <a:ext uri="{FF2B5EF4-FFF2-40B4-BE49-F238E27FC236}">
                <a16:creationId xmlns:a16="http://schemas.microsoft.com/office/drawing/2014/main" id="{E9F68E6B-C1A4-4523-9694-10B5AE869C98}"/>
              </a:ext>
            </a:extLst>
          </p:cNvPr>
          <p:cNvSpPr txBox="1">
            <a:spLocks/>
          </p:cNvSpPr>
          <p:nvPr/>
        </p:nvSpPr>
        <p:spPr bwMode="auto">
          <a:xfrm>
            <a:off x="1368274" y="5336287"/>
            <a:ext cx="7560840"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200"/>
              </a:lnSpc>
              <a:spcAft>
                <a:spcPts val="900"/>
              </a:spcAft>
              <a:buNone/>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車輛應裝妥滅燄器，且其濾網應保持正常無破損</a:t>
            </a:r>
          </a:p>
        </p:txBody>
      </p:sp>
      <p:pic>
        <p:nvPicPr>
          <p:cNvPr id="3" name="圖片 2"/>
          <p:cNvPicPr>
            <a:picLocks noChangeAspect="1"/>
          </p:cNvPicPr>
          <p:nvPr/>
        </p:nvPicPr>
        <p:blipFill rotWithShape="1">
          <a:blip r:embed="rId3">
            <a:extLst>
              <a:ext uri="{28A0092B-C50C-407E-A947-70E740481C1C}">
                <a14:useLocalDpi xmlns:a14="http://schemas.microsoft.com/office/drawing/2010/main" val="0"/>
              </a:ext>
            </a:extLst>
          </a:blip>
          <a:srcRect r="2956" b="31015"/>
          <a:stretch/>
        </p:blipFill>
        <p:spPr>
          <a:xfrm>
            <a:off x="1872208" y="1340768"/>
            <a:ext cx="7092280" cy="3779495"/>
          </a:xfrm>
          <a:prstGeom prst="rect">
            <a:avLst/>
          </a:prstGeom>
        </p:spPr>
      </p:pic>
      <p:pic>
        <p:nvPicPr>
          <p:cNvPr id="2" name="圖片 1"/>
          <p:cNvPicPr>
            <a:picLocks noChangeAspect="1"/>
          </p:cNvPicPr>
          <p:nvPr/>
        </p:nvPicPr>
        <p:blipFill rotWithShape="1">
          <a:blip r:embed="rId4" cstate="print">
            <a:extLst>
              <a:ext uri="{28A0092B-C50C-407E-A947-70E740481C1C}">
                <a14:useLocalDpi xmlns:a14="http://schemas.microsoft.com/office/drawing/2010/main" val="0"/>
              </a:ext>
            </a:extLst>
          </a:blip>
          <a:srcRect l="6900" t="25005" r="18133" b="24995"/>
          <a:stretch/>
        </p:blipFill>
        <p:spPr>
          <a:xfrm>
            <a:off x="107504" y="2136878"/>
            <a:ext cx="3312368" cy="1656184"/>
          </a:xfrm>
          <a:prstGeom prst="rect">
            <a:avLst/>
          </a:prstGeom>
        </p:spPr>
      </p:pic>
      <p:sp>
        <p:nvSpPr>
          <p:cNvPr id="4" name="橢圓 3"/>
          <p:cNvSpPr/>
          <p:nvPr/>
        </p:nvSpPr>
        <p:spPr>
          <a:xfrm>
            <a:off x="3203848" y="4009086"/>
            <a:ext cx="1224136" cy="100811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7" name="直線單箭頭接點 6"/>
          <p:cNvCxnSpPr/>
          <p:nvPr/>
        </p:nvCxnSpPr>
        <p:spPr>
          <a:xfrm flipH="1" flipV="1">
            <a:off x="1979712" y="3289006"/>
            <a:ext cx="1224136" cy="108012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Rectangle 3">
            <a:extLst>
              <a:ext uri="{FF2B5EF4-FFF2-40B4-BE49-F238E27FC236}">
                <a16:creationId xmlns:a16="http://schemas.microsoft.com/office/drawing/2014/main" id="{E9F68E6B-C1A4-4523-9694-10B5AE869C98}"/>
              </a:ext>
            </a:extLst>
          </p:cNvPr>
          <p:cNvSpPr txBox="1">
            <a:spLocks/>
          </p:cNvSpPr>
          <p:nvPr/>
        </p:nvSpPr>
        <p:spPr bwMode="auto">
          <a:xfrm>
            <a:off x="0" y="5895102"/>
            <a:ext cx="7560840"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200"/>
              </a:lnSpc>
              <a:spcAft>
                <a:spcPts val="900"/>
              </a:spcAft>
              <a:buNone/>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進入管制區域之車輛未裝設滅燄器</a:t>
            </a:r>
          </a:p>
        </p:txBody>
      </p:sp>
      <p:sp>
        <p:nvSpPr>
          <p:cNvPr id="10" name="向右箭號 9"/>
          <p:cNvSpPr/>
          <p:nvPr/>
        </p:nvSpPr>
        <p:spPr>
          <a:xfrm>
            <a:off x="5237802" y="5875421"/>
            <a:ext cx="685888" cy="3249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Text Box 6"/>
          <p:cNvSpPr txBox="1">
            <a:spLocks noChangeArrowheads="1"/>
          </p:cNvSpPr>
          <p:nvPr/>
        </p:nvSpPr>
        <p:spPr bwMode="auto">
          <a:xfrm>
            <a:off x="6020097" y="5844396"/>
            <a:ext cx="2664296" cy="461665"/>
          </a:xfrm>
          <a:prstGeom prst="rect">
            <a:avLst/>
          </a:prstGeom>
          <a:noFill/>
          <a:ln w="12700" cap="sq">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algn="ctr" eaLnBrk="1" hangingPunct="1">
              <a:spcBef>
                <a:spcPct val="50000"/>
              </a:spcBef>
              <a:buClrTx/>
              <a:buSzTx/>
              <a:buFontTx/>
              <a:buNone/>
            </a:pPr>
            <a:r>
              <a:rPr lang="zh-TW" altLang="en-US" sz="2400" b="1" dirty="0">
                <a:solidFill>
                  <a:srgbClr val="FF3300"/>
                </a:solidFill>
                <a:latin typeface="微軟正黑體" panose="020B0604030504040204" pitchFamily="34" charset="-120"/>
                <a:ea typeface="微軟正黑體" panose="020B0604030504040204" pitchFamily="34" charset="-120"/>
              </a:rPr>
              <a:t>廠商罰</a:t>
            </a:r>
            <a:r>
              <a:rPr lang="en-US" altLang="zh-TW" sz="2400" b="1" dirty="0">
                <a:solidFill>
                  <a:srgbClr val="FF3300"/>
                </a:solidFill>
                <a:latin typeface="微軟正黑體" panose="020B0604030504040204" pitchFamily="34" charset="-120"/>
                <a:ea typeface="微軟正黑體" panose="020B0604030504040204" pitchFamily="34" charset="-120"/>
              </a:rPr>
              <a:t>10,000</a:t>
            </a:r>
            <a:r>
              <a:rPr lang="zh-TW" altLang="en-US" sz="2400" b="1" dirty="0">
                <a:solidFill>
                  <a:srgbClr val="FF3300"/>
                </a:solidFill>
                <a:latin typeface="微軟正黑體" panose="020B0604030504040204" pitchFamily="34" charset="-120"/>
                <a:ea typeface="微軟正黑體" panose="020B0604030504040204" pitchFamily="34" charset="-120"/>
              </a:rPr>
              <a:t>元</a:t>
            </a:r>
          </a:p>
        </p:txBody>
      </p:sp>
    </p:spTree>
    <p:extLst>
      <p:ext uri="{BB962C8B-B14F-4D97-AF65-F5344CB8AC3E}">
        <p14:creationId xmlns:p14="http://schemas.microsoft.com/office/powerpoint/2010/main" val="25915613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id="{E9F68E6B-C1A4-4523-9694-10B5AE869C98}"/>
              </a:ext>
            </a:extLst>
          </p:cNvPr>
          <p:cNvSpPr txBox="1">
            <a:spLocks/>
          </p:cNvSpPr>
          <p:nvPr/>
        </p:nvSpPr>
        <p:spPr bwMode="auto">
          <a:xfrm>
            <a:off x="395536" y="1009506"/>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algn="just">
              <a:lnSpc>
                <a:spcPts val="2600"/>
              </a:lnSpc>
              <a:spcAft>
                <a:spcPts val="900"/>
              </a:spcAft>
              <a:buFont typeface="Wingdings" panose="05000000000000000000" pitchFamily="2" charset="2"/>
              <a:buChar char="n"/>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車輛進廠須知</a:t>
            </a:r>
            <a:endPar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a:p>
            <a:pPr algn="just">
              <a:lnSpc>
                <a:spcPts val="2600"/>
              </a:lnSpc>
              <a:spcAft>
                <a:spcPts val="900"/>
              </a:spcAft>
              <a:buFont typeface="Wingdings" panose="05000000000000000000" pitchFamily="2" charset="2"/>
              <a:buChar char="n"/>
            </a:pPr>
            <a:endPar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8" name="Text Box 2">
            <a:extLst>
              <a:ext uri="{FF2B5EF4-FFF2-40B4-BE49-F238E27FC236}">
                <a16:creationId xmlns:a16="http://schemas.microsoft.com/office/drawing/2014/main" id="{35364D99-7758-48BF-A84D-43E7A78A290D}"/>
              </a:ext>
            </a:extLst>
          </p:cNvPr>
          <p:cNvSpPr txBox="1">
            <a:spLocks noChangeArrowheads="1"/>
          </p:cNvSpPr>
          <p:nvPr/>
        </p:nvSpPr>
        <p:spPr bwMode="auto">
          <a:xfrm>
            <a:off x="3075706" y="188641"/>
            <a:ext cx="5888782"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一、承攬商出入廠管理規定</a:t>
            </a:r>
          </a:p>
        </p:txBody>
      </p:sp>
      <p:sp>
        <p:nvSpPr>
          <p:cNvPr id="18" name="Rectangle 3">
            <a:extLst>
              <a:ext uri="{FF2B5EF4-FFF2-40B4-BE49-F238E27FC236}">
                <a16:creationId xmlns:a16="http://schemas.microsoft.com/office/drawing/2014/main" id="{E9F68E6B-C1A4-4523-9694-10B5AE869C98}"/>
              </a:ext>
            </a:extLst>
          </p:cNvPr>
          <p:cNvSpPr txBox="1">
            <a:spLocks/>
          </p:cNvSpPr>
          <p:nvPr/>
        </p:nvSpPr>
        <p:spPr bwMode="auto">
          <a:xfrm>
            <a:off x="755576" y="4437112"/>
            <a:ext cx="3780420"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361950" indent="-361950" algn="just">
              <a:lnSpc>
                <a:spcPts val="24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1.</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履帶車輛直接於廠內道路行駛</a:t>
            </a:r>
            <a:endPar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a:p>
            <a:pPr marL="361950" indent="-361950" algn="just">
              <a:lnSpc>
                <a:spcPts val="24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未經許可擅自挖掘或損壞廠區內道路、草皮、花木者。</a:t>
            </a:r>
          </a:p>
          <a:p>
            <a:pPr marL="0" indent="0" algn="just">
              <a:lnSpc>
                <a:spcPts val="2200"/>
              </a:lnSpc>
              <a:spcAft>
                <a:spcPts val="900"/>
              </a:spcAft>
              <a:buNone/>
            </a:pPr>
            <a:endPar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pic>
        <p:nvPicPr>
          <p:cNvPr id="1026" name="Picture 2" descr="橙色挖掘機圖標卡通風格, 推土機剪貼畫, 樣式圖標, 卡通圖標向量圖案素材免費下載，PNG，EPS和AI素材下載- Pngtree"/>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flipH="1">
            <a:off x="251520" y="-27800"/>
            <a:ext cx="6192688" cy="5761056"/>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6"/>
          <p:cNvSpPr txBox="1">
            <a:spLocks noChangeArrowheads="1"/>
          </p:cNvSpPr>
          <p:nvPr/>
        </p:nvSpPr>
        <p:spPr bwMode="auto">
          <a:xfrm>
            <a:off x="6084168" y="5319371"/>
            <a:ext cx="2664296" cy="461665"/>
          </a:xfrm>
          <a:prstGeom prst="rect">
            <a:avLst/>
          </a:prstGeom>
          <a:noFill/>
          <a:ln w="12700" cap="sq">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eaLnBrk="1" hangingPunct="1">
              <a:spcBef>
                <a:spcPct val="50000"/>
              </a:spcBef>
              <a:buClrTx/>
              <a:buSzTx/>
              <a:buFontTx/>
              <a:buNone/>
            </a:pPr>
            <a:r>
              <a:rPr lang="zh-TW" altLang="en-US" sz="2400" b="1" dirty="0">
                <a:solidFill>
                  <a:srgbClr val="FF3300"/>
                </a:solidFill>
                <a:latin typeface="微軟正黑體" panose="020B0604030504040204" pitchFamily="34" charset="-120"/>
                <a:ea typeface="微軟正黑體" panose="020B0604030504040204" pitchFamily="34" charset="-120"/>
              </a:rPr>
              <a:t>廠商罰</a:t>
            </a:r>
            <a:r>
              <a:rPr lang="en-US" altLang="zh-TW" sz="2400" b="1" dirty="0">
                <a:solidFill>
                  <a:srgbClr val="FF3300"/>
                </a:solidFill>
                <a:latin typeface="微軟正黑體" panose="020B0604030504040204" pitchFamily="34" charset="-120"/>
                <a:ea typeface="微軟正黑體" panose="020B0604030504040204" pitchFamily="34" charset="-120"/>
              </a:rPr>
              <a:t>10,000</a:t>
            </a:r>
            <a:r>
              <a:rPr lang="zh-TW" altLang="en-US" sz="2400" b="1" dirty="0">
                <a:solidFill>
                  <a:srgbClr val="FF3300"/>
                </a:solidFill>
                <a:latin typeface="微軟正黑體" panose="020B0604030504040204" pitchFamily="34" charset="-120"/>
                <a:ea typeface="微軟正黑體" panose="020B0604030504040204" pitchFamily="34" charset="-120"/>
              </a:rPr>
              <a:t>元</a:t>
            </a:r>
          </a:p>
        </p:txBody>
      </p:sp>
      <p:pic>
        <p:nvPicPr>
          <p:cNvPr id="1028" name="Picture 4" descr="草地元素素材下载-正版素材401445126-摄图网"/>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8969" b="98206" l="464" r="99536"/>
                    </a14:imgEffect>
                  </a14:imgLayer>
                </a14:imgProps>
              </a:ext>
              <a:ext uri="{28A0092B-C50C-407E-A947-70E740481C1C}">
                <a14:useLocalDpi xmlns:a14="http://schemas.microsoft.com/office/drawing/2010/main" val="0"/>
              </a:ext>
            </a:extLst>
          </a:blip>
          <a:srcRect/>
          <a:stretch>
            <a:fillRect/>
          </a:stretch>
        </p:blipFill>
        <p:spPr bwMode="auto">
          <a:xfrm>
            <a:off x="4139952" y="2769796"/>
            <a:ext cx="3174885" cy="16426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39811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id="{E9F68E6B-C1A4-4523-9694-10B5AE869C98}"/>
              </a:ext>
            </a:extLst>
          </p:cNvPr>
          <p:cNvSpPr txBox="1">
            <a:spLocks/>
          </p:cNvSpPr>
          <p:nvPr/>
        </p:nvSpPr>
        <p:spPr bwMode="auto">
          <a:xfrm>
            <a:off x="395536" y="1009506"/>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algn="just">
              <a:lnSpc>
                <a:spcPts val="2600"/>
              </a:lnSpc>
              <a:spcAft>
                <a:spcPts val="900"/>
              </a:spcAft>
              <a:buFont typeface="Wingdings" panose="05000000000000000000" pitchFamily="2" charset="2"/>
              <a:buChar char="n"/>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車輛進廠須知</a:t>
            </a:r>
            <a:endPar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a:p>
            <a:pPr algn="just">
              <a:lnSpc>
                <a:spcPts val="2600"/>
              </a:lnSpc>
              <a:spcAft>
                <a:spcPts val="900"/>
              </a:spcAft>
              <a:buFont typeface="Wingdings" panose="05000000000000000000" pitchFamily="2" charset="2"/>
              <a:buChar char="n"/>
            </a:pPr>
            <a:endPar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8" name="Text Box 2">
            <a:extLst>
              <a:ext uri="{FF2B5EF4-FFF2-40B4-BE49-F238E27FC236}">
                <a16:creationId xmlns:a16="http://schemas.microsoft.com/office/drawing/2014/main" id="{35364D99-7758-48BF-A84D-43E7A78A290D}"/>
              </a:ext>
            </a:extLst>
          </p:cNvPr>
          <p:cNvSpPr txBox="1">
            <a:spLocks noChangeArrowheads="1"/>
          </p:cNvSpPr>
          <p:nvPr/>
        </p:nvSpPr>
        <p:spPr bwMode="auto">
          <a:xfrm>
            <a:off x="3075706" y="188641"/>
            <a:ext cx="5888782"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一、承攬商出入廠管理規定</a:t>
            </a:r>
          </a:p>
        </p:txBody>
      </p:sp>
      <p:sp>
        <p:nvSpPr>
          <p:cNvPr id="7" name="Text Box 6"/>
          <p:cNvSpPr txBox="1">
            <a:spLocks noChangeArrowheads="1"/>
          </p:cNvSpPr>
          <p:nvPr/>
        </p:nvSpPr>
        <p:spPr bwMode="auto">
          <a:xfrm>
            <a:off x="3218502" y="2014482"/>
            <a:ext cx="3240360" cy="461665"/>
          </a:xfrm>
          <a:prstGeom prst="rect">
            <a:avLst/>
          </a:prstGeom>
          <a:noFill/>
          <a:ln w="12700" cap="sq">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eaLnBrk="1" hangingPunct="1">
              <a:spcBef>
                <a:spcPct val="50000"/>
              </a:spcBef>
              <a:buClrTx/>
              <a:buSzTx/>
              <a:buFontTx/>
              <a:buNone/>
            </a:pPr>
            <a:r>
              <a:rPr lang="zh-TW" altLang="en-US" sz="2400" b="1" dirty="0">
                <a:solidFill>
                  <a:srgbClr val="FF3300"/>
                </a:solidFill>
                <a:latin typeface="微軟正黑體" panose="020B0604030504040204" pitchFamily="34" charset="-120"/>
                <a:ea typeface="微軟正黑體" panose="020B0604030504040204" pitchFamily="34" charset="-120"/>
              </a:rPr>
              <a:t>初次：廠商罰</a:t>
            </a:r>
            <a:r>
              <a:rPr lang="en-US" altLang="zh-TW" sz="2400" b="1" dirty="0">
                <a:solidFill>
                  <a:srgbClr val="FF3300"/>
                </a:solidFill>
                <a:latin typeface="微軟正黑體" panose="020B0604030504040204" pitchFamily="34" charset="-120"/>
                <a:ea typeface="微軟正黑體" panose="020B0604030504040204" pitchFamily="34" charset="-120"/>
              </a:rPr>
              <a:t>3,000</a:t>
            </a:r>
            <a:r>
              <a:rPr lang="zh-TW" altLang="en-US" sz="2400" b="1" dirty="0">
                <a:solidFill>
                  <a:srgbClr val="FF3300"/>
                </a:solidFill>
                <a:latin typeface="微軟正黑體" panose="020B0604030504040204" pitchFamily="34" charset="-120"/>
                <a:ea typeface="微軟正黑體" panose="020B0604030504040204" pitchFamily="34" charset="-120"/>
              </a:rPr>
              <a:t>元</a:t>
            </a:r>
          </a:p>
        </p:txBody>
      </p:sp>
      <p:pic>
        <p:nvPicPr>
          <p:cNvPr id="2050" name="Picture 2" descr="Number 30 Speed Speed Limit Sign Maximum 圖畫、圖片和照片檔- iStoc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151" y="1904615"/>
            <a:ext cx="1368152" cy="136815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toplight Icon #378944 - Free Icons Library"/>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324544" y="2924944"/>
            <a:ext cx="2174894" cy="234888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TinyAlarm - Mac 鬧鐘應用程序（免費，不再支持）| 梅花驚人"/>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0522" y="4744499"/>
            <a:ext cx="1164761" cy="1164761"/>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3">
            <a:extLst>
              <a:ext uri="{FF2B5EF4-FFF2-40B4-BE49-F238E27FC236}">
                <a16:creationId xmlns:a16="http://schemas.microsoft.com/office/drawing/2014/main" id="{E9F68E6B-C1A4-4523-9694-10B5AE869C98}"/>
              </a:ext>
            </a:extLst>
          </p:cNvPr>
          <p:cNvSpPr txBox="1">
            <a:spLocks/>
          </p:cNvSpPr>
          <p:nvPr/>
        </p:nvSpPr>
        <p:spPr bwMode="auto">
          <a:xfrm>
            <a:off x="1465402" y="2472139"/>
            <a:ext cx="7560840"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200"/>
              </a:lnSpc>
              <a:spcAft>
                <a:spcPts val="900"/>
              </a:spcAft>
              <a:buNone/>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超速行駛</a:t>
            </a:r>
            <a:endPar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15" name="Rectangle 3">
            <a:extLst>
              <a:ext uri="{FF2B5EF4-FFF2-40B4-BE49-F238E27FC236}">
                <a16:creationId xmlns:a16="http://schemas.microsoft.com/office/drawing/2014/main" id="{E9F68E6B-C1A4-4523-9694-10B5AE869C98}"/>
              </a:ext>
            </a:extLst>
          </p:cNvPr>
          <p:cNvSpPr txBox="1">
            <a:spLocks/>
          </p:cNvSpPr>
          <p:nvPr/>
        </p:nvSpPr>
        <p:spPr bwMode="auto">
          <a:xfrm>
            <a:off x="1274007" y="4862538"/>
            <a:ext cx="7560840"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200"/>
              </a:lnSpc>
              <a:spcAft>
                <a:spcPts val="900"/>
              </a:spcAft>
              <a:buNone/>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未經逾時申請之人員於下班後仍留於廠區內</a:t>
            </a:r>
          </a:p>
        </p:txBody>
      </p:sp>
      <p:sp>
        <p:nvSpPr>
          <p:cNvPr id="16" name="Rectangle 3">
            <a:extLst>
              <a:ext uri="{FF2B5EF4-FFF2-40B4-BE49-F238E27FC236}">
                <a16:creationId xmlns:a16="http://schemas.microsoft.com/office/drawing/2014/main" id="{E9F68E6B-C1A4-4523-9694-10B5AE869C98}"/>
              </a:ext>
            </a:extLst>
          </p:cNvPr>
          <p:cNvSpPr txBox="1">
            <a:spLocks/>
          </p:cNvSpPr>
          <p:nvPr/>
        </p:nvSpPr>
        <p:spPr bwMode="auto">
          <a:xfrm>
            <a:off x="1274007" y="3912044"/>
            <a:ext cx="5472887" cy="5170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200"/>
              </a:lnSpc>
              <a:spcAft>
                <a:spcPts val="900"/>
              </a:spcAft>
              <a:buNone/>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未遵守交通號誌、標誌、標線行駛</a:t>
            </a:r>
          </a:p>
        </p:txBody>
      </p:sp>
      <p:sp>
        <p:nvSpPr>
          <p:cNvPr id="17" name="Text Box 21"/>
          <p:cNvSpPr txBox="1">
            <a:spLocks noChangeArrowheads="1"/>
          </p:cNvSpPr>
          <p:nvPr/>
        </p:nvSpPr>
        <p:spPr bwMode="auto">
          <a:xfrm>
            <a:off x="179512" y="6021289"/>
            <a:ext cx="77768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eaLnBrk="1" hangingPunct="1">
              <a:spcBef>
                <a:spcPct val="50000"/>
              </a:spcBef>
              <a:buClrTx/>
              <a:buSzTx/>
              <a:buFontTx/>
              <a:buNone/>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註：廠區內無照駕駛或無牌照車輛進入廠區</a:t>
            </a:r>
          </a:p>
        </p:txBody>
      </p:sp>
      <p:sp>
        <p:nvSpPr>
          <p:cNvPr id="19" name="Text Box 6"/>
          <p:cNvSpPr txBox="1">
            <a:spLocks noChangeArrowheads="1"/>
          </p:cNvSpPr>
          <p:nvPr/>
        </p:nvSpPr>
        <p:spPr bwMode="auto">
          <a:xfrm>
            <a:off x="6816272" y="6002706"/>
            <a:ext cx="2268252" cy="461665"/>
          </a:xfrm>
          <a:prstGeom prst="rect">
            <a:avLst/>
          </a:prstGeom>
          <a:noFill/>
          <a:ln w="12700" cap="sq">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eaLnBrk="1" hangingPunct="1">
              <a:spcBef>
                <a:spcPct val="50000"/>
              </a:spcBef>
              <a:buClrTx/>
              <a:buSzTx/>
              <a:buFontTx/>
              <a:buNone/>
            </a:pPr>
            <a:r>
              <a:rPr lang="zh-TW" altLang="en-US" sz="2400" b="1" dirty="0">
                <a:solidFill>
                  <a:srgbClr val="FF3300"/>
                </a:solidFill>
                <a:latin typeface="微軟正黑體" panose="020B0604030504040204" pitchFamily="34" charset="-120"/>
                <a:ea typeface="微軟正黑體" panose="020B0604030504040204" pitchFamily="34" charset="-120"/>
              </a:rPr>
              <a:t>廠商罰</a:t>
            </a:r>
            <a:r>
              <a:rPr lang="en-US" altLang="zh-TW" sz="2400" b="1" dirty="0">
                <a:solidFill>
                  <a:srgbClr val="FF3300"/>
                </a:solidFill>
                <a:latin typeface="微軟正黑體" panose="020B0604030504040204" pitchFamily="34" charset="-120"/>
                <a:ea typeface="微軟正黑體" panose="020B0604030504040204" pitchFamily="34" charset="-120"/>
              </a:rPr>
              <a:t>5,000</a:t>
            </a:r>
            <a:r>
              <a:rPr lang="zh-TW" altLang="en-US" sz="2400" b="1" dirty="0">
                <a:solidFill>
                  <a:srgbClr val="FF3300"/>
                </a:solidFill>
                <a:latin typeface="微軟正黑體" panose="020B0604030504040204" pitchFamily="34" charset="-120"/>
                <a:ea typeface="微軟正黑體" panose="020B0604030504040204" pitchFamily="34" charset="-120"/>
              </a:rPr>
              <a:t>元</a:t>
            </a:r>
          </a:p>
        </p:txBody>
      </p:sp>
      <p:sp>
        <p:nvSpPr>
          <p:cNvPr id="13" name="Text Box 6"/>
          <p:cNvSpPr txBox="1">
            <a:spLocks noChangeArrowheads="1"/>
          </p:cNvSpPr>
          <p:nvPr/>
        </p:nvSpPr>
        <p:spPr bwMode="auto">
          <a:xfrm>
            <a:off x="3218502" y="2512879"/>
            <a:ext cx="3240360" cy="830997"/>
          </a:xfrm>
          <a:prstGeom prst="rect">
            <a:avLst/>
          </a:prstGeom>
          <a:noFill/>
          <a:ln w="12700" cap="sq">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eaLnBrk="1" hangingPunct="1">
              <a:spcBef>
                <a:spcPct val="50000"/>
              </a:spcBef>
              <a:buClrTx/>
              <a:buSzTx/>
              <a:buFontTx/>
              <a:buNone/>
            </a:pPr>
            <a:r>
              <a:rPr lang="zh-TW" altLang="en-US" sz="2400" b="1" dirty="0">
                <a:solidFill>
                  <a:srgbClr val="FF3300"/>
                </a:solidFill>
                <a:latin typeface="微軟正黑體" panose="020B0604030504040204" pitchFamily="34" charset="-120"/>
                <a:ea typeface="微軟正黑體" panose="020B0604030504040204" pitchFamily="34" charset="-120"/>
              </a:rPr>
              <a:t>再次：廠商罰</a:t>
            </a:r>
            <a:r>
              <a:rPr lang="en-US" altLang="zh-TW" sz="2400" b="1" dirty="0">
                <a:solidFill>
                  <a:srgbClr val="FF3300"/>
                </a:solidFill>
                <a:latin typeface="微軟正黑體" panose="020B0604030504040204" pitchFamily="34" charset="-120"/>
                <a:ea typeface="微軟正黑體" panose="020B0604030504040204" pitchFamily="34" charset="-120"/>
              </a:rPr>
              <a:t>5,000</a:t>
            </a:r>
            <a:r>
              <a:rPr lang="zh-TW" altLang="en-US" sz="2400" b="1" dirty="0">
                <a:solidFill>
                  <a:srgbClr val="FF3300"/>
                </a:solidFill>
                <a:latin typeface="微軟正黑體" panose="020B0604030504040204" pitchFamily="34" charset="-120"/>
                <a:ea typeface="微軟正黑體" panose="020B0604030504040204" pitchFamily="34" charset="-120"/>
              </a:rPr>
              <a:t>元、禁止入廠一年。</a:t>
            </a:r>
          </a:p>
        </p:txBody>
      </p:sp>
      <p:sp>
        <p:nvSpPr>
          <p:cNvPr id="18" name="Text Box 6"/>
          <p:cNvSpPr txBox="1">
            <a:spLocks noChangeArrowheads="1"/>
          </p:cNvSpPr>
          <p:nvPr/>
        </p:nvSpPr>
        <p:spPr bwMode="auto">
          <a:xfrm>
            <a:off x="6793994" y="3795784"/>
            <a:ext cx="2232248" cy="461665"/>
          </a:xfrm>
          <a:prstGeom prst="rect">
            <a:avLst/>
          </a:prstGeom>
          <a:noFill/>
          <a:ln w="12700" cap="sq">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eaLnBrk="1" hangingPunct="1">
              <a:spcBef>
                <a:spcPct val="50000"/>
              </a:spcBef>
              <a:buClrTx/>
              <a:buSzTx/>
              <a:buFontTx/>
              <a:buNone/>
            </a:pPr>
            <a:r>
              <a:rPr lang="zh-TW" altLang="en-US" sz="2400" b="1" dirty="0">
                <a:solidFill>
                  <a:srgbClr val="FF3300"/>
                </a:solidFill>
                <a:latin typeface="微軟正黑體" panose="020B0604030504040204" pitchFamily="34" charset="-120"/>
                <a:ea typeface="微軟正黑體" panose="020B0604030504040204" pitchFamily="34" charset="-120"/>
              </a:rPr>
              <a:t>廠商罰</a:t>
            </a:r>
            <a:r>
              <a:rPr lang="en-US" altLang="zh-TW" sz="2400" b="1" dirty="0">
                <a:solidFill>
                  <a:srgbClr val="FF3300"/>
                </a:solidFill>
                <a:latin typeface="微軟正黑體" panose="020B0604030504040204" pitchFamily="34" charset="-120"/>
                <a:ea typeface="微軟正黑體" panose="020B0604030504040204" pitchFamily="34" charset="-120"/>
              </a:rPr>
              <a:t>3,000</a:t>
            </a:r>
            <a:r>
              <a:rPr lang="zh-TW" altLang="en-US" sz="2400" b="1" dirty="0">
                <a:solidFill>
                  <a:srgbClr val="FF3300"/>
                </a:solidFill>
                <a:latin typeface="微軟正黑體" panose="020B0604030504040204" pitchFamily="34" charset="-120"/>
                <a:ea typeface="微軟正黑體" panose="020B0604030504040204" pitchFamily="34" charset="-120"/>
              </a:rPr>
              <a:t>元</a:t>
            </a:r>
          </a:p>
        </p:txBody>
      </p:sp>
      <p:sp>
        <p:nvSpPr>
          <p:cNvPr id="20" name="Text Box 6"/>
          <p:cNvSpPr txBox="1">
            <a:spLocks noChangeArrowheads="1"/>
          </p:cNvSpPr>
          <p:nvPr/>
        </p:nvSpPr>
        <p:spPr bwMode="auto">
          <a:xfrm>
            <a:off x="5630770" y="5167311"/>
            <a:ext cx="2232248" cy="461665"/>
          </a:xfrm>
          <a:prstGeom prst="rect">
            <a:avLst/>
          </a:prstGeom>
          <a:noFill/>
          <a:ln w="12700" cap="sq">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eaLnBrk="1" hangingPunct="1">
              <a:spcBef>
                <a:spcPct val="50000"/>
              </a:spcBef>
              <a:buClrTx/>
              <a:buSzTx/>
              <a:buFontTx/>
              <a:buNone/>
            </a:pPr>
            <a:r>
              <a:rPr lang="zh-TW" altLang="en-US" sz="2400" b="1" dirty="0">
                <a:solidFill>
                  <a:srgbClr val="FF3300"/>
                </a:solidFill>
                <a:latin typeface="微軟正黑體" panose="020B0604030504040204" pitchFamily="34" charset="-120"/>
                <a:ea typeface="微軟正黑體" panose="020B0604030504040204" pitchFamily="34" charset="-120"/>
              </a:rPr>
              <a:t>廠商罰</a:t>
            </a:r>
            <a:r>
              <a:rPr lang="en-US" altLang="zh-TW" sz="2400" b="1" dirty="0">
                <a:solidFill>
                  <a:srgbClr val="FF3300"/>
                </a:solidFill>
                <a:latin typeface="微軟正黑體" panose="020B0604030504040204" pitchFamily="34" charset="-120"/>
                <a:ea typeface="微軟正黑體" panose="020B0604030504040204" pitchFamily="34" charset="-120"/>
              </a:rPr>
              <a:t>1,000</a:t>
            </a:r>
            <a:r>
              <a:rPr lang="zh-TW" altLang="en-US" sz="2400" b="1" dirty="0">
                <a:solidFill>
                  <a:srgbClr val="FF3300"/>
                </a:solidFill>
                <a:latin typeface="微軟正黑體" panose="020B0604030504040204" pitchFamily="34" charset="-120"/>
                <a:ea typeface="微軟正黑體" panose="020B0604030504040204" pitchFamily="34" charset="-120"/>
              </a:rPr>
              <a:t>元</a:t>
            </a:r>
          </a:p>
        </p:txBody>
      </p:sp>
    </p:spTree>
    <p:extLst>
      <p:ext uri="{BB962C8B-B14F-4D97-AF65-F5344CB8AC3E}">
        <p14:creationId xmlns:p14="http://schemas.microsoft.com/office/powerpoint/2010/main" val="21427041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圓角矩形 11">
            <a:extLst>
              <a:ext uri="{FF2B5EF4-FFF2-40B4-BE49-F238E27FC236}">
                <a16:creationId xmlns:a16="http://schemas.microsoft.com/office/drawing/2014/main" id="{CAA05FE6-172F-44FC-8B54-9AB53C918E2F}"/>
              </a:ext>
            </a:extLst>
          </p:cNvPr>
          <p:cNvSpPr/>
          <p:nvPr/>
        </p:nvSpPr>
        <p:spPr>
          <a:xfrm>
            <a:off x="3149099" y="1414049"/>
            <a:ext cx="5741996" cy="2532890"/>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2000" b="1" dirty="0">
              <a:solidFill>
                <a:schemeClr val="bg1"/>
              </a:solidFill>
              <a:latin typeface="+mn-ea"/>
              <a:cs typeface="Times New Roman" panose="02020603050405020304" pitchFamily="18" charset="0"/>
            </a:endParaRPr>
          </a:p>
        </p:txBody>
      </p:sp>
      <p:pic>
        <p:nvPicPr>
          <p:cNvPr id="3074" name="Picture 2" descr="证件图标图片_证件图标素材_证件图标高清图片_摄图网图片下载"/>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backgroundMark x1="43000" y1="25667" x2="72333" y2="26667"/>
                        <a14:backgroundMark x1="33000" y1="28333" x2="11000" y2="37667"/>
                        <a14:backgroundMark x1="57667" y1="29667" x2="87667" y2="35667"/>
                        <a14:backgroundMark x1="79000" y1="33000" x2="76667" y2="82333"/>
                        <a14:backgroundMark x1="5333" y1="73000" x2="93000" y2="71667"/>
                        <a14:backgroundMark x1="26000" y1="84333" x2="20333" y2="24000"/>
                      </a14:backgroundRemoval>
                    </a14:imgEffect>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393527" y="1712090"/>
            <a:ext cx="4094300" cy="40943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a:extLst>
              <a:ext uri="{FF2B5EF4-FFF2-40B4-BE49-F238E27FC236}">
                <a16:creationId xmlns:a16="http://schemas.microsoft.com/office/drawing/2014/main" id="{E9F68E6B-C1A4-4523-9694-10B5AE869C98}"/>
              </a:ext>
            </a:extLst>
          </p:cNvPr>
          <p:cNvSpPr txBox="1">
            <a:spLocks/>
          </p:cNvSpPr>
          <p:nvPr/>
        </p:nvSpPr>
        <p:spPr bwMode="auto">
          <a:xfrm>
            <a:off x="395536" y="1009506"/>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algn="just">
              <a:lnSpc>
                <a:spcPts val="2600"/>
              </a:lnSpc>
              <a:spcAft>
                <a:spcPts val="900"/>
              </a:spcAft>
              <a:buFont typeface="Wingdings" panose="05000000000000000000" pitchFamily="2" charset="2"/>
              <a:buChar char="n"/>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人員車輛進廠須知</a:t>
            </a:r>
            <a:endPar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a:p>
            <a:pPr algn="just">
              <a:lnSpc>
                <a:spcPts val="2600"/>
              </a:lnSpc>
              <a:spcAft>
                <a:spcPts val="900"/>
              </a:spcAft>
              <a:buFont typeface="Wingdings" panose="05000000000000000000" pitchFamily="2" charset="2"/>
              <a:buChar char="n"/>
            </a:pPr>
            <a:endPar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8" name="Text Box 2">
            <a:extLst>
              <a:ext uri="{FF2B5EF4-FFF2-40B4-BE49-F238E27FC236}">
                <a16:creationId xmlns:a16="http://schemas.microsoft.com/office/drawing/2014/main" id="{35364D99-7758-48BF-A84D-43E7A78A290D}"/>
              </a:ext>
            </a:extLst>
          </p:cNvPr>
          <p:cNvSpPr txBox="1">
            <a:spLocks noChangeArrowheads="1"/>
          </p:cNvSpPr>
          <p:nvPr/>
        </p:nvSpPr>
        <p:spPr bwMode="auto">
          <a:xfrm>
            <a:off x="3075706" y="188641"/>
            <a:ext cx="5888782"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一、承攬商出入廠管理規定</a:t>
            </a:r>
          </a:p>
        </p:txBody>
      </p:sp>
      <p:sp>
        <p:nvSpPr>
          <p:cNvPr id="14" name="Rectangle 3">
            <a:extLst>
              <a:ext uri="{FF2B5EF4-FFF2-40B4-BE49-F238E27FC236}">
                <a16:creationId xmlns:a16="http://schemas.microsoft.com/office/drawing/2014/main" id="{E9F68E6B-C1A4-4523-9694-10B5AE869C98}"/>
              </a:ext>
            </a:extLst>
          </p:cNvPr>
          <p:cNvSpPr txBox="1">
            <a:spLocks/>
          </p:cNvSpPr>
          <p:nvPr/>
        </p:nvSpPr>
        <p:spPr bwMode="auto">
          <a:xfrm>
            <a:off x="951545" y="4694770"/>
            <a:ext cx="1404156" cy="42315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200"/>
              </a:lnSpc>
              <a:spcAft>
                <a:spcPts val="900"/>
              </a:spcAft>
              <a:buNone/>
            </a:pPr>
            <a:r>
              <a:rPr lang="zh-TW" altLang="en-US" sz="28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入廠證</a:t>
            </a:r>
            <a:endParaRPr lang="en-US" altLang="zh-TW" sz="28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2" name="矩形 1"/>
          <p:cNvSpPr/>
          <p:nvPr/>
        </p:nvSpPr>
        <p:spPr>
          <a:xfrm>
            <a:off x="3311470" y="2162492"/>
            <a:ext cx="5646899" cy="1569660"/>
          </a:xfrm>
          <a:prstGeom prst="rect">
            <a:avLst/>
          </a:prstGeom>
        </p:spPr>
        <p:txBody>
          <a:bodyPr wrap="square">
            <a:spAutoFit/>
          </a:bodyPr>
          <a:lstStyle/>
          <a:p>
            <a:pPr marL="457200" indent="-457200" eaLnBrk="1" hangingPunct="1">
              <a:spcBef>
                <a:spcPct val="50000"/>
              </a:spcBef>
              <a:buClrTx/>
              <a:buSzTx/>
              <a:buFont typeface="Wingdings" panose="05000000000000000000" pitchFamily="2" charset="2"/>
              <a:buChar char="Ø"/>
            </a:pPr>
            <a:r>
              <a:rPr lang="zh-TW" altLang="en-US" sz="2400" b="1" dirty="0">
                <a:solidFill>
                  <a:srgbClr val="0000FF"/>
                </a:solidFill>
                <a:latin typeface="微軟正黑體" panose="020B0604030504040204" pitchFamily="34" charset="-120"/>
                <a:ea typeface="微軟正黑體" panose="020B0604030504040204" pitchFamily="34" charset="-120"/>
              </a:rPr>
              <a:t>冒用他人入廠證或無證矇混入廠</a:t>
            </a:r>
            <a:endParaRPr lang="en-US" altLang="zh-TW" sz="2400" b="1" dirty="0">
              <a:solidFill>
                <a:srgbClr val="0000FF"/>
              </a:solidFill>
              <a:latin typeface="微軟正黑體" panose="020B0604030504040204" pitchFamily="34" charset="-120"/>
              <a:ea typeface="微軟正黑體" panose="020B0604030504040204" pitchFamily="34" charset="-120"/>
            </a:endParaRPr>
          </a:p>
          <a:p>
            <a:pPr marL="457200" indent="-457200">
              <a:spcBef>
                <a:spcPct val="50000"/>
              </a:spcBef>
              <a:buFont typeface="Wingdings" panose="05000000000000000000" pitchFamily="2" charset="2"/>
              <a:buChar char="Ø"/>
            </a:pPr>
            <a:r>
              <a:rPr lang="zh-TW" altLang="en-US" sz="2400" b="1" dirty="0">
                <a:solidFill>
                  <a:srgbClr val="0000FF"/>
                </a:solidFill>
                <a:latin typeface="微軟正黑體" panose="020B0604030504040204" pitchFamily="34" charset="-120"/>
                <a:ea typeface="微軟正黑體" panose="020B0604030504040204" pitchFamily="34" charset="-120"/>
              </a:rPr>
              <a:t>將入廠證轉借他人使用</a:t>
            </a:r>
          </a:p>
          <a:p>
            <a:pPr marL="457200" indent="-457200">
              <a:spcBef>
                <a:spcPct val="50000"/>
              </a:spcBef>
              <a:buFont typeface="Wingdings" panose="05000000000000000000" pitchFamily="2" charset="2"/>
              <a:buChar char="Ø"/>
            </a:pPr>
            <a:r>
              <a:rPr lang="zh-TW" altLang="en-US" sz="2400" b="1" dirty="0">
                <a:solidFill>
                  <a:srgbClr val="0000FF"/>
                </a:solidFill>
                <a:latin typeface="微軟正黑體" panose="020B0604030504040204" pitchFamily="34" charset="-120"/>
                <a:ea typeface="微軟正黑體" panose="020B0604030504040204" pitchFamily="34" charset="-120"/>
              </a:rPr>
              <a:t>製造、販售或使用偽造入廠證</a:t>
            </a:r>
          </a:p>
        </p:txBody>
      </p:sp>
      <p:sp>
        <p:nvSpPr>
          <p:cNvPr id="20" name="Text Box 29"/>
          <p:cNvSpPr txBox="1">
            <a:spLocks noChangeArrowheads="1"/>
          </p:cNvSpPr>
          <p:nvPr/>
        </p:nvSpPr>
        <p:spPr bwMode="auto">
          <a:xfrm>
            <a:off x="3609616" y="1500789"/>
            <a:ext cx="4530407" cy="461665"/>
          </a:xfrm>
          <a:prstGeom prst="rect">
            <a:avLst/>
          </a:prstGeom>
          <a:solidFill>
            <a:srgbClr val="FF3300"/>
          </a:solidFill>
          <a:ln>
            <a:noFill/>
          </a:ln>
          <a:effectLst/>
          <a:extLst>
            <a:ext uri="{91240B29-F687-4F45-9708-019B960494DF}">
              <a14:hiddenLine xmlns:a14="http://schemas.microsoft.com/office/drawing/2010/main" w="127000" cap="sq">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algn="ctr" eaLnBrk="1" hangingPunct="1">
              <a:spcBef>
                <a:spcPct val="50000"/>
              </a:spcBef>
              <a:buClrTx/>
              <a:buSzTx/>
              <a:buFontTx/>
              <a:buNone/>
            </a:pPr>
            <a:r>
              <a:rPr lang="zh-TW" altLang="en-US" sz="2400" dirty="0">
                <a:solidFill>
                  <a:srgbClr val="FFFF00"/>
                </a:solidFill>
                <a:latin typeface="微軟正黑體" panose="020B0604030504040204" pitchFamily="34" charset="-120"/>
                <a:ea typeface="微軟正黑體" panose="020B0604030504040204" pitchFamily="34" charset="-120"/>
              </a:rPr>
              <a:t>罰</a:t>
            </a:r>
            <a:r>
              <a:rPr lang="en-US" altLang="zh-TW" sz="2400" dirty="0">
                <a:solidFill>
                  <a:srgbClr val="FFFF00"/>
                </a:solidFill>
                <a:latin typeface="微軟正黑體" panose="020B0604030504040204" pitchFamily="34" charset="-120"/>
                <a:ea typeface="微軟正黑體" panose="020B0604030504040204" pitchFamily="34" charset="-120"/>
              </a:rPr>
              <a:t>50,000</a:t>
            </a:r>
            <a:r>
              <a:rPr lang="zh-TW" altLang="en-US" sz="2400" dirty="0">
                <a:solidFill>
                  <a:srgbClr val="FFFF00"/>
                </a:solidFill>
                <a:latin typeface="微軟正黑體" panose="020B0604030504040204" pitchFamily="34" charset="-120"/>
                <a:ea typeface="微軟正黑體" panose="020B0604030504040204" pitchFamily="34" charset="-120"/>
              </a:rPr>
              <a:t>元，禁止入廠並送法辦</a:t>
            </a:r>
            <a:endParaRPr lang="zh-TW" altLang="en-US" sz="2400" dirty="0">
              <a:latin typeface="微軟正黑體" panose="020B0604030504040204" pitchFamily="34" charset="-120"/>
              <a:ea typeface="微軟正黑體" panose="020B0604030504040204" pitchFamily="34" charset="-120"/>
            </a:endParaRPr>
          </a:p>
        </p:txBody>
      </p:sp>
      <p:sp>
        <p:nvSpPr>
          <p:cNvPr id="21" name="圓角矩形 11">
            <a:extLst>
              <a:ext uri="{FF2B5EF4-FFF2-40B4-BE49-F238E27FC236}">
                <a16:creationId xmlns:a16="http://schemas.microsoft.com/office/drawing/2014/main" id="{CAA05FE6-172F-44FC-8B54-9AB53C918E2F}"/>
              </a:ext>
            </a:extLst>
          </p:cNvPr>
          <p:cNvSpPr/>
          <p:nvPr/>
        </p:nvSpPr>
        <p:spPr>
          <a:xfrm>
            <a:off x="3149946" y="4132219"/>
            <a:ext cx="5741996" cy="1074915"/>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2000" b="1" dirty="0">
              <a:solidFill>
                <a:schemeClr val="bg1"/>
              </a:solidFill>
              <a:latin typeface="+mn-ea"/>
              <a:cs typeface="Times New Roman" panose="02020603050405020304" pitchFamily="18" charset="0"/>
            </a:endParaRPr>
          </a:p>
        </p:txBody>
      </p:sp>
      <p:sp>
        <p:nvSpPr>
          <p:cNvPr id="22" name="矩形 21"/>
          <p:cNvSpPr/>
          <p:nvPr/>
        </p:nvSpPr>
        <p:spPr>
          <a:xfrm>
            <a:off x="3257870" y="4745469"/>
            <a:ext cx="5646899" cy="461665"/>
          </a:xfrm>
          <a:prstGeom prst="rect">
            <a:avLst/>
          </a:prstGeom>
        </p:spPr>
        <p:txBody>
          <a:bodyPr wrap="square">
            <a:spAutoFit/>
          </a:bodyPr>
          <a:lstStyle/>
          <a:p>
            <a:pPr marL="457200" indent="-457200" eaLnBrk="1" hangingPunct="1">
              <a:spcBef>
                <a:spcPct val="50000"/>
              </a:spcBef>
              <a:buClrTx/>
              <a:buSzTx/>
              <a:buFont typeface="Wingdings" panose="05000000000000000000" pitchFamily="2" charset="2"/>
              <a:buChar char="Ø"/>
            </a:pPr>
            <a:r>
              <a:rPr lang="zh-TW" altLang="en-US" sz="2400" b="1" dirty="0">
                <a:solidFill>
                  <a:srgbClr val="0000FF"/>
                </a:solidFill>
                <a:latin typeface="微軟正黑體" panose="020B0604030504040204" pitchFamily="34" charset="-120"/>
                <a:ea typeface="微軟正黑體" panose="020B0604030504040204" pitchFamily="34" charset="-120"/>
              </a:rPr>
              <a:t>遺失入廠證未註銷而被冒用</a:t>
            </a:r>
          </a:p>
        </p:txBody>
      </p:sp>
      <p:sp>
        <p:nvSpPr>
          <p:cNvPr id="23" name="Text Box 22"/>
          <p:cNvSpPr txBox="1">
            <a:spLocks noChangeArrowheads="1"/>
          </p:cNvSpPr>
          <p:nvPr/>
        </p:nvSpPr>
        <p:spPr bwMode="auto">
          <a:xfrm>
            <a:off x="3606400" y="4197983"/>
            <a:ext cx="3299301" cy="461665"/>
          </a:xfrm>
          <a:prstGeom prst="rect">
            <a:avLst/>
          </a:prstGeom>
          <a:solidFill>
            <a:srgbClr val="FF3300"/>
          </a:solidFill>
          <a:ln>
            <a:noFill/>
          </a:ln>
          <a:effectLst/>
          <a:extLst>
            <a:ext uri="{91240B29-F687-4F45-9708-019B960494DF}">
              <a14:hiddenLine xmlns:a14="http://schemas.microsoft.com/office/drawing/2010/main" w="127000" cap="sq">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algn="ctr" eaLnBrk="1" hangingPunct="1">
              <a:spcBef>
                <a:spcPct val="50000"/>
              </a:spcBef>
              <a:buClrTx/>
              <a:buSzTx/>
              <a:buFontTx/>
              <a:buNone/>
            </a:pPr>
            <a:r>
              <a:rPr lang="zh-TW" altLang="en-US" sz="2400" dirty="0">
                <a:solidFill>
                  <a:srgbClr val="FFFF00"/>
                </a:solidFill>
                <a:latin typeface="微軟正黑體" panose="020B0604030504040204" pitchFamily="34" charset="-120"/>
                <a:ea typeface="微軟正黑體" panose="020B0604030504040204" pitchFamily="34" charset="-120"/>
              </a:rPr>
              <a:t>罰</a:t>
            </a:r>
            <a:r>
              <a:rPr lang="en-US" altLang="zh-TW" sz="2400" dirty="0">
                <a:solidFill>
                  <a:srgbClr val="FFFF00"/>
                </a:solidFill>
                <a:latin typeface="微軟正黑體" panose="020B0604030504040204" pitchFamily="34" charset="-120"/>
                <a:ea typeface="微軟正黑體" panose="020B0604030504040204" pitchFamily="34" charset="-120"/>
              </a:rPr>
              <a:t>10,000</a:t>
            </a:r>
            <a:r>
              <a:rPr lang="zh-TW" altLang="en-US" sz="2400" dirty="0">
                <a:solidFill>
                  <a:srgbClr val="FFFF00"/>
                </a:solidFill>
                <a:latin typeface="微軟正黑體" panose="020B0604030504040204" pitchFamily="34" charset="-120"/>
                <a:ea typeface="微軟正黑體" panose="020B0604030504040204" pitchFamily="34" charset="-120"/>
              </a:rPr>
              <a:t>元，禁止入廠</a:t>
            </a:r>
            <a:endParaRPr lang="zh-TW" altLang="en-US" sz="2400" dirty="0">
              <a:latin typeface="微軟正黑體" panose="020B0604030504040204" pitchFamily="34" charset="-120"/>
              <a:ea typeface="微軟正黑體" panose="020B0604030504040204" pitchFamily="34" charset="-120"/>
            </a:endParaRPr>
          </a:p>
        </p:txBody>
      </p:sp>
      <p:sp>
        <p:nvSpPr>
          <p:cNvPr id="24" name="圓角矩形 11">
            <a:extLst>
              <a:ext uri="{FF2B5EF4-FFF2-40B4-BE49-F238E27FC236}">
                <a16:creationId xmlns:a16="http://schemas.microsoft.com/office/drawing/2014/main" id="{CAA05FE6-172F-44FC-8B54-9AB53C918E2F}"/>
              </a:ext>
            </a:extLst>
          </p:cNvPr>
          <p:cNvSpPr/>
          <p:nvPr/>
        </p:nvSpPr>
        <p:spPr>
          <a:xfrm>
            <a:off x="3180642" y="5378421"/>
            <a:ext cx="5741996" cy="1074915"/>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2000" b="1" dirty="0">
              <a:solidFill>
                <a:schemeClr val="bg1"/>
              </a:solidFill>
              <a:latin typeface="+mn-ea"/>
              <a:cs typeface="Times New Roman" panose="02020603050405020304" pitchFamily="18" charset="0"/>
            </a:endParaRPr>
          </a:p>
        </p:txBody>
      </p:sp>
      <p:sp>
        <p:nvSpPr>
          <p:cNvPr id="25" name="矩形 24"/>
          <p:cNvSpPr/>
          <p:nvPr/>
        </p:nvSpPr>
        <p:spPr>
          <a:xfrm>
            <a:off x="3288566" y="5991671"/>
            <a:ext cx="5646899" cy="461665"/>
          </a:xfrm>
          <a:prstGeom prst="rect">
            <a:avLst/>
          </a:prstGeom>
        </p:spPr>
        <p:txBody>
          <a:bodyPr wrap="square">
            <a:spAutoFit/>
          </a:bodyPr>
          <a:lstStyle/>
          <a:p>
            <a:pPr marL="457200" indent="-457200" eaLnBrk="1" hangingPunct="1">
              <a:spcBef>
                <a:spcPct val="50000"/>
              </a:spcBef>
              <a:buClrTx/>
              <a:buSzTx/>
              <a:buFont typeface="Wingdings" panose="05000000000000000000" pitchFamily="2" charset="2"/>
              <a:buChar char="Ø"/>
            </a:pPr>
            <a:r>
              <a:rPr lang="zh-TW" altLang="en-US" sz="2400" b="1" dirty="0">
                <a:solidFill>
                  <a:srgbClr val="0000FF"/>
                </a:solidFill>
                <a:latin typeface="微軟正黑體" panose="020B0604030504040204" pitchFamily="34" charset="-120"/>
                <a:ea typeface="微軟正黑體" panose="020B0604030504040204" pitchFamily="34" charset="-120"/>
              </a:rPr>
              <a:t>遺失入廠證或逾期未繳銷</a:t>
            </a:r>
          </a:p>
        </p:txBody>
      </p:sp>
      <p:sp>
        <p:nvSpPr>
          <p:cNvPr id="26" name="Text Box 22"/>
          <p:cNvSpPr txBox="1">
            <a:spLocks noChangeArrowheads="1"/>
          </p:cNvSpPr>
          <p:nvPr/>
        </p:nvSpPr>
        <p:spPr bwMode="auto">
          <a:xfrm>
            <a:off x="3713600" y="5480366"/>
            <a:ext cx="1569660" cy="461665"/>
          </a:xfrm>
          <a:prstGeom prst="rect">
            <a:avLst/>
          </a:prstGeom>
          <a:solidFill>
            <a:srgbClr val="FF3300"/>
          </a:solidFill>
          <a:ln>
            <a:noFill/>
          </a:ln>
          <a:effectLst/>
          <a:extLst>
            <a:ext uri="{91240B29-F687-4F45-9708-019B960494DF}">
              <a14:hiddenLine xmlns:a14="http://schemas.microsoft.com/office/drawing/2010/main" w="127000" cap="sq">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algn="ctr" eaLnBrk="1" hangingPunct="1">
              <a:spcBef>
                <a:spcPct val="50000"/>
              </a:spcBef>
              <a:buClrTx/>
              <a:buSzTx/>
              <a:buFontTx/>
              <a:buNone/>
            </a:pPr>
            <a:r>
              <a:rPr lang="zh-TW" altLang="en-US" sz="2400" dirty="0">
                <a:solidFill>
                  <a:srgbClr val="FFFF00"/>
                </a:solidFill>
                <a:latin typeface="微軟正黑體" panose="020B0604030504040204" pitchFamily="34" charset="-120"/>
                <a:ea typeface="微軟正黑體" panose="020B0604030504040204" pitchFamily="34" charset="-120"/>
              </a:rPr>
              <a:t>罰</a:t>
            </a:r>
            <a:r>
              <a:rPr lang="en-US" altLang="zh-TW" sz="2400" dirty="0">
                <a:solidFill>
                  <a:srgbClr val="FFFF00"/>
                </a:solidFill>
                <a:latin typeface="微軟正黑體" panose="020B0604030504040204" pitchFamily="34" charset="-120"/>
                <a:ea typeface="微軟正黑體" panose="020B0604030504040204" pitchFamily="34" charset="-120"/>
              </a:rPr>
              <a:t>1,000</a:t>
            </a:r>
            <a:r>
              <a:rPr lang="zh-TW" altLang="en-US" sz="2400" dirty="0">
                <a:solidFill>
                  <a:srgbClr val="FFFF00"/>
                </a:solidFill>
                <a:latin typeface="微軟正黑體" panose="020B0604030504040204" pitchFamily="34" charset="-120"/>
                <a:ea typeface="微軟正黑體" panose="020B0604030504040204" pitchFamily="34" charset="-120"/>
              </a:rPr>
              <a:t>元</a:t>
            </a:r>
            <a:endParaRPr lang="zh-TW" altLang="en-US" sz="24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3932611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圓角矩形 11">
            <a:extLst>
              <a:ext uri="{FF2B5EF4-FFF2-40B4-BE49-F238E27FC236}">
                <a16:creationId xmlns:a16="http://schemas.microsoft.com/office/drawing/2014/main" id="{CAA05FE6-172F-44FC-8B54-9AB53C918E2F}"/>
              </a:ext>
            </a:extLst>
          </p:cNvPr>
          <p:cNvSpPr/>
          <p:nvPr/>
        </p:nvSpPr>
        <p:spPr>
          <a:xfrm>
            <a:off x="2843808" y="1441554"/>
            <a:ext cx="6072940" cy="5183304"/>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2000" b="1" dirty="0">
              <a:solidFill>
                <a:schemeClr val="bg1"/>
              </a:solidFill>
              <a:latin typeface="+mn-ea"/>
              <a:cs typeface="Times New Roman" panose="02020603050405020304" pitchFamily="18" charset="0"/>
            </a:endParaRPr>
          </a:p>
        </p:txBody>
      </p:sp>
      <p:sp>
        <p:nvSpPr>
          <p:cNvPr id="6" name="Rectangle 3">
            <a:extLst>
              <a:ext uri="{FF2B5EF4-FFF2-40B4-BE49-F238E27FC236}">
                <a16:creationId xmlns:a16="http://schemas.microsoft.com/office/drawing/2014/main" id="{E9F68E6B-C1A4-4523-9694-10B5AE869C98}"/>
              </a:ext>
            </a:extLst>
          </p:cNvPr>
          <p:cNvSpPr txBox="1">
            <a:spLocks/>
          </p:cNvSpPr>
          <p:nvPr/>
        </p:nvSpPr>
        <p:spPr bwMode="auto">
          <a:xfrm>
            <a:off x="395536" y="1009506"/>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algn="just">
              <a:lnSpc>
                <a:spcPts val="2600"/>
              </a:lnSpc>
              <a:spcAft>
                <a:spcPts val="900"/>
              </a:spcAft>
              <a:buFont typeface="Wingdings" panose="05000000000000000000" pitchFamily="2" charset="2"/>
              <a:buChar char="n"/>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人員車輛進廠須知</a:t>
            </a:r>
            <a:endPar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a:p>
            <a:pPr algn="just">
              <a:lnSpc>
                <a:spcPts val="2600"/>
              </a:lnSpc>
              <a:spcAft>
                <a:spcPts val="900"/>
              </a:spcAft>
              <a:buFont typeface="Wingdings" panose="05000000000000000000" pitchFamily="2" charset="2"/>
              <a:buChar char="n"/>
            </a:pPr>
            <a:endPar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8" name="Text Box 2">
            <a:extLst>
              <a:ext uri="{FF2B5EF4-FFF2-40B4-BE49-F238E27FC236}">
                <a16:creationId xmlns:a16="http://schemas.microsoft.com/office/drawing/2014/main" id="{35364D99-7758-48BF-A84D-43E7A78A290D}"/>
              </a:ext>
            </a:extLst>
          </p:cNvPr>
          <p:cNvSpPr txBox="1">
            <a:spLocks noChangeArrowheads="1"/>
          </p:cNvSpPr>
          <p:nvPr/>
        </p:nvSpPr>
        <p:spPr bwMode="auto">
          <a:xfrm>
            <a:off x="3075706" y="188641"/>
            <a:ext cx="5888782"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一、承攬商出入廠管理規定</a:t>
            </a:r>
          </a:p>
        </p:txBody>
      </p:sp>
      <p:sp>
        <p:nvSpPr>
          <p:cNvPr id="14" name="Rectangle 3">
            <a:extLst>
              <a:ext uri="{FF2B5EF4-FFF2-40B4-BE49-F238E27FC236}">
                <a16:creationId xmlns:a16="http://schemas.microsoft.com/office/drawing/2014/main" id="{E9F68E6B-C1A4-4523-9694-10B5AE869C98}"/>
              </a:ext>
            </a:extLst>
          </p:cNvPr>
          <p:cNvSpPr txBox="1">
            <a:spLocks/>
          </p:cNvSpPr>
          <p:nvPr/>
        </p:nvSpPr>
        <p:spPr bwMode="auto">
          <a:xfrm>
            <a:off x="720461" y="4516211"/>
            <a:ext cx="1404156" cy="49696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ctr">
              <a:lnSpc>
                <a:spcPts val="2200"/>
              </a:lnSpc>
              <a:spcAft>
                <a:spcPts val="900"/>
              </a:spcAft>
              <a:buNone/>
            </a:pPr>
            <a:r>
              <a:rPr lang="zh-TW" altLang="en-US" sz="28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物料</a:t>
            </a:r>
            <a:endParaRPr lang="en-US" altLang="zh-TW" sz="28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2" name="矩形 1"/>
          <p:cNvSpPr/>
          <p:nvPr/>
        </p:nvSpPr>
        <p:spPr>
          <a:xfrm>
            <a:off x="2906127" y="1556792"/>
            <a:ext cx="5986353" cy="5078313"/>
          </a:xfrm>
          <a:prstGeom prst="rect">
            <a:avLst/>
          </a:prstGeom>
        </p:spPr>
        <p:txBody>
          <a:bodyPr wrap="square">
            <a:spAutoFit/>
          </a:bodyPr>
          <a:lstStyle/>
          <a:p>
            <a:pPr marL="457200" indent="-457200" eaLnBrk="1" hangingPunct="1">
              <a:spcBef>
                <a:spcPct val="50000"/>
              </a:spcBef>
              <a:buClrTx/>
              <a:buSzTx/>
              <a:buFont typeface="Wingdings" panose="05000000000000000000" pitchFamily="2" charset="2"/>
              <a:buChar char="Ø"/>
            </a:pPr>
            <a:r>
              <a:rPr lang="zh-TW" altLang="en-US" sz="2400" b="1" dirty="0">
                <a:solidFill>
                  <a:srgbClr val="0000FF"/>
                </a:solidFill>
                <a:latin typeface="微軟正黑體" panose="020B0604030504040204" pitchFamily="34" charset="-120"/>
                <a:ea typeface="微軟正黑體" panose="020B0604030504040204" pitchFamily="34" charset="-120"/>
              </a:rPr>
              <a:t>承攬商之工具、物品、材料未依規定辦理出廠手續而逕行攜出廠，每次罰</a:t>
            </a:r>
            <a:r>
              <a:rPr lang="en-US" altLang="zh-TW" sz="2400" b="1" dirty="0">
                <a:solidFill>
                  <a:srgbClr val="FF0000"/>
                </a:solidFill>
                <a:latin typeface="微軟正黑體" panose="020B0604030504040204" pitchFamily="34" charset="-120"/>
                <a:ea typeface="微軟正黑體" panose="020B0604030504040204" pitchFamily="34" charset="-120"/>
              </a:rPr>
              <a:t>10,000</a:t>
            </a:r>
            <a:r>
              <a:rPr lang="zh-TW" altLang="en-US" sz="2400" b="1" dirty="0">
                <a:solidFill>
                  <a:srgbClr val="FF0000"/>
                </a:solidFill>
                <a:latin typeface="微軟正黑體" panose="020B0604030504040204" pitchFamily="34" charset="-120"/>
                <a:ea typeface="微軟正黑體" panose="020B0604030504040204" pitchFamily="34" charset="-120"/>
              </a:rPr>
              <a:t>元</a:t>
            </a:r>
            <a:r>
              <a:rPr lang="zh-TW" altLang="en-US" sz="2400" b="1" dirty="0">
                <a:solidFill>
                  <a:srgbClr val="0000FF"/>
                </a:solidFill>
                <a:latin typeface="微軟正黑體" panose="020B0604030504040204" pitchFamily="34" charset="-120"/>
                <a:ea typeface="微軟正黑體" panose="020B0604030504040204" pitchFamily="34" charset="-120"/>
              </a:rPr>
              <a:t>。</a:t>
            </a:r>
          </a:p>
          <a:p>
            <a:pPr marL="457200" indent="-457200">
              <a:spcBef>
                <a:spcPct val="50000"/>
              </a:spcBef>
              <a:buFont typeface="Wingdings" panose="05000000000000000000" pitchFamily="2" charset="2"/>
              <a:buChar char="Ø"/>
            </a:pPr>
            <a:r>
              <a:rPr lang="zh-TW" altLang="en-US" sz="2400" b="1" dirty="0">
                <a:solidFill>
                  <a:srgbClr val="0000FF"/>
                </a:solidFill>
                <a:latin typeface="微軟正黑體" panose="020B0604030504040204" pitchFamily="34" charset="-120"/>
                <a:ea typeface="微軟正黑體" panose="020B0604030504040204" pitchFamily="34" charset="-120"/>
              </a:rPr>
              <a:t>承攬商之工具、物品、材料依規定辦理出廠，但查有不符或超帶係因疏忽所致，罰該料品</a:t>
            </a:r>
            <a:r>
              <a:rPr lang="en-US" altLang="zh-TW" sz="2400" b="1" dirty="0">
                <a:solidFill>
                  <a:srgbClr val="FF0000"/>
                </a:solidFill>
                <a:latin typeface="微軟正黑體" panose="020B0604030504040204" pitchFamily="34" charset="-120"/>
                <a:ea typeface="微軟正黑體" panose="020B0604030504040204" pitchFamily="34" charset="-120"/>
              </a:rPr>
              <a:t>2</a:t>
            </a:r>
            <a:r>
              <a:rPr lang="zh-TW" altLang="en-US" sz="2400" b="1" dirty="0">
                <a:solidFill>
                  <a:srgbClr val="FF0000"/>
                </a:solidFill>
                <a:latin typeface="微軟正黑體" panose="020B0604030504040204" pitchFamily="34" charset="-120"/>
                <a:ea typeface="微軟正黑體" panose="020B0604030504040204" pitchFamily="34" charset="-120"/>
              </a:rPr>
              <a:t>倍金額</a:t>
            </a:r>
            <a:r>
              <a:rPr lang="zh-TW" altLang="en-US" sz="2400" b="1" dirty="0">
                <a:solidFill>
                  <a:srgbClr val="0000FF"/>
                </a:solidFill>
                <a:latin typeface="微軟正黑體" panose="020B0604030504040204" pitchFamily="34" charset="-120"/>
                <a:ea typeface="微軟正黑體" panose="020B0604030504040204" pitchFamily="34" charset="-120"/>
              </a:rPr>
              <a:t>。</a:t>
            </a:r>
          </a:p>
          <a:p>
            <a:pPr marL="457200" indent="-457200">
              <a:spcBef>
                <a:spcPct val="50000"/>
              </a:spcBef>
              <a:buFont typeface="Wingdings" panose="05000000000000000000" pitchFamily="2" charset="2"/>
              <a:buChar char="Ø"/>
            </a:pPr>
            <a:r>
              <a:rPr lang="zh-TW" altLang="en-US" sz="2400" b="1" dirty="0">
                <a:solidFill>
                  <a:srgbClr val="0000FF"/>
                </a:solidFill>
                <a:latin typeface="微軟正黑體" panose="020B0604030504040204" pitchFamily="34" charset="-120"/>
                <a:ea typeface="微軟正黑體" panose="020B0604030504040204" pitchFamily="34" charset="-120"/>
              </a:rPr>
              <a:t>承攬商將工具、物品、材料</a:t>
            </a:r>
            <a:r>
              <a:rPr lang="en-US" altLang="zh-TW" sz="2400" b="1" dirty="0">
                <a:solidFill>
                  <a:srgbClr val="0000FF"/>
                </a:solidFill>
                <a:latin typeface="微軟正黑體" panose="020B0604030504040204" pitchFamily="34" charset="-120"/>
                <a:ea typeface="微軟正黑體" panose="020B0604030504040204" pitchFamily="34" charset="-120"/>
              </a:rPr>
              <a:t>(</a:t>
            </a:r>
            <a:r>
              <a:rPr lang="zh-TW" altLang="en-US" sz="2400" b="1" dirty="0">
                <a:solidFill>
                  <a:srgbClr val="0000FF"/>
                </a:solidFill>
                <a:latin typeface="微軟正黑體" panose="020B0604030504040204" pitchFamily="34" charset="-120"/>
                <a:ea typeface="微軟正黑體" panose="020B0604030504040204" pitchFamily="34" charset="-120"/>
              </a:rPr>
              <a:t>經查非屬承攬商所有</a:t>
            </a:r>
            <a:r>
              <a:rPr lang="en-US" altLang="zh-TW" sz="2400" b="1" dirty="0">
                <a:solidFill>
                  <a:srgbClr val="0000FF"/>
                </a:solidFill>
                <a:latin typeface="微軟正黑體" panose="020B0604030504040204" pitchFamily="34" charset="-120"/>
                <a:ea typeface="微軟正黑體" panose="020B0604030504040204" pitchFamily="34" charset="-120"/>
              </a:rPr>
              <a:t>)</a:t>
            </a:r>
            <a:r>
              <a:rPr lang="zh-TW" altLang="en-US" sz="2400" b="1" dirty="0">
                <a:solidFill>
                  <a:srgbClr val="0000FF"/>
                </a:solidFill>
                <a:latin typeface="微軟正黑體" panose="020B0604030504040204" pitchFamily="34" charset="-120"/>
                <a:ea typeface="微軟正黑體" panose="020B0604030504040204" pitchFamily="34" charset="-120"/>
              </a:rPr>
              <a:t>惡意挾帶出廠或竊取、挪用者，罰該料品</a:t>
            </a:r>
            <a:r>
              <a:rPr lang="en-US" altLang="zh-TW" sz="2400" b="1" dirty="0">
                <a:solidFill>
                  <a:srgbClr val="FF0000"/>
                </a:solidFill>
                <a:latin typeface="微軟正黑體" panose="020B0604030504040204" pitchFamily="34" charset="-120"/>
                <a:ea typeface="微軟正黑體" panose="020B0604030504040204" pitchFamily="34" charset="-120"/>
              </a:rPr>
              <a:t>15</a:t>
            </a:r>
            <a:r>
              <a:rPr lang="zh-TW" altLang="en-US" sz="2400" b="1" dirty="0">
                <a:solidFill>
                  <a:srgbClr val="FF0000"/>
                </a:solidFill>
                <a:latin typeface="微軟正黑體" panose="020B0604030504040204" pitchFamily="34" charset="-120"/>
                <a:ea typeface="微軟正黑體" panose="020B0604030504040204" pitchFamily="34" charset="-120"/>
              </a:rPr>
              <a:t>倍金額</a:t>
            </a:r>
            <a:r>
              <a:rPr lang="en-US" altLang="zh-TW" sz="2400" b="1" dirty="0">
                <a:solidFill>
                  <a:srgbClr val="0000FF"/>
                </a:solidFill>
                <a:latin typeface="微軟正黑體" panose="020B0604030504040204" pitchFamily="34" charset="-120"/>
                <a:ea typeface="微軟正黑體" panose="020B0604030504040204" pitchFamily="34" charset="-120"/>
              </a:rPr>
              <a:t>(</a:t>
            </a:r>
            <a:r>
              <a:rPr lang="zh-TW" altLang="en-US" sz="2400" b="1" dirty="0">
                <a:solidFill>
                  <a:srgbClr val="0000FF"/>
                </a:solidFill>
                <a:latin typeface="微軟正黑體" panose="020B0604030504040204" pitchFamily="34" charset="-120"/>
                <a:ea typeface="微軟正黑體" panose="020B0604030504040204" pitchFamily="34" charset="-120"/>
              </a:rPr>
              <a:t>總額未滿一萬元者以一萬元計</a:t>
            </a:r>
            <a:r>
              <a:rPr lang="en-US" altLang="zh-TW" sz="2400" b="1" dirty="0">
                <a:solidFill>
                  <a:srgbClr val="0000FF"/>
                </a:solidFill>
                <a:latin typeface="微軟正黑體" panose="020B0604030504040204" pitchFamily="34" charset="-120"/>
                <a:ea typeface="微軟正黑體" panose="020B0604030504040204" pitchFamily="34" charset="-120"/>
              </a:rPr>
              <a:t>)</a:t>
            </a:r>
            <a:r>
              <a:rPr lang="zh-TW" altLang="en-US" sz="2400" b="1" dirty="0">
                <a:solidFill>
                  <a:srgbClr val="0000FF"/>
                </a:solidFill>
                <a:latin typeface="微軟正黑體" panose="020B0604030504040204" pitchFamily="34" charset="-120"/>
                <a:ea typeface="微軟正黑體" panose="020B0604030504040204" pitchFamily="34" charset="-120"/>
              </a:rPr>
              <a:t>，禁止入廠並送法辦</a:t>
            </a:r>
            <a:endParaRPr lang="en-US" altLang="zh-TW" sz="2400" b="1" dirty="0">
              <a:solidFill>
                <a:srgbClr val="0000FF"/>
              </a:solidFill>
              <a:latin typeface="微軟正黑體" panose="020B0604030504040204" pitchFamily="34" charset="-120"/>
              <a:ea typeface="微軟正黑體" panose="020B0604030504040204" pitchFamily="34" charset="-120"/>
            </a:endParaRPr>
          </a:p>
          <a:p>
            <a:pPr marL="457200" indent="-457200">
              <a:spcBef>
                <a:spcPct val="50000"/>
              </a:spcBef>
              <a:buFont typeface="Wingdings" panose="05000000000000000000" pitchFamily="2" charset="2"/>
              <a:buChar char="Ø"/>
            </a:pPr>
            <a:r>
              <a:rPr lang="zh-TW" altLang="en-US" sz="2400" b="1" dirty="0">
                <a:solidFill>
                  <a:srgbClr val="0000FF"/>
                </a:solidFill>
                <a:latin typeface="微軟正黑體" panose="020B0604030504040204" pitchFamily="34" charset="-120"/>
                <a:ea typeface="微軟正黑體" panose="020B0604030504040204" pitchFamily="34" charset="-120"/>
              </a:rPr>
              <a:t>過磅總重超過地磅管制上限，每噸罰</a:t>
            </a:r>
            <a:r>
              <a:rPr lang="en-US" altLang="zh-TW" sz="2400" b="1" dirty="0">
                <a:solidFill>
                  <a:srgbClr val="0000FF"/>
                </a:solidFill>
                <a:latin typeface="微軟正黑體" panose="020B0604030504040204" pitchFamily="34" charset="-120"/>
                <a:ea typeface="微軟正黑體" panose="020B0604030504040204" pitchFamily="34" charset="-120"/>
              </a:rPr>
              <a:t>500</a:t>
            </a:r>
            <a:r>
              <a:rPr lang="zh-TW" altLang="en-US" sz="2400" b="1" dirty="0">
                <a:solidFill>
                  <a:srgbClr val="0000FF"/>
                </a:solidFill>
                <a:latin typeface="微軟正黑體" panose="020B0604030504040204" pitchFamily="34" charset="-120"/>
                <a:ea typeface="微軟正黑體" panose="020B0604030504040204" pitchFamily="34" charset="-120"/>
              </a:rPr>
              <a:t>元</a:t>
            </a:r>
          </a:p>
        </p:txBody>
      </p:sp>
      <p:pic>
        <p:nvPicPr>
          <p:cNvPr id="3076" name="Picture 4" descr="Circle,Clip art,Design,Line,Paw,Pattern #37942 - Free Icon Library"/>
          <p:cNvPicPr>
            <a:picLocks noChangeAspect="1" noChangeArrowheads="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9512" y="3050863"/>
            <a:ext cx="1239256" cy="123925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Tool Icon Png #155893 - Free Icons Library"/>
          <p:cNvPicPr>
            <a:picLocks noChangeAspect="1" noChangeArrowheads="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27934" y="3044719"/>
            <a:ext cx="1171857" cy="11718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07906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圓角矩形 11">
            <a:extLst>
              <a:ext uri="{FF2B5EF4-FFF2-40B4-BE49-F238E27FC236}">
                <a16:creationId xmlns:a16="http://schemas.microsoft.com/office/drawing/2014/main" id="{CAA05FE6-172F-44FC-8B54-9AB53C918E2F}"/>
              </a:ext>
            </a:extLst>
          </p:cNvPr>
          <p:cNvSpPr/>
          <p:nvPr/>
        </p:nvSpPr>
        <p:spPr>
          <a:xfrm>
            <a:off x="2843808" y="1441554"/>
            <a:ext cx="6072940" cy="1267366"/>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2000" b="1" dirty="0">
              <a:solidFill>
                <a:schemeClr val="bg1"/>
              </a:solidFill>
              <a:latin typeface="+mn-ea"/>
              <a:cs typeface="Times New Roman" panose="02020603050405020304" pitchFamily="18" charset="0"/>
            </a:endParaRPr>
          </a:p>
        </p:txBody>
      </p:sp>
      <p:sp>
        <p:nvSpPr>
          <p:cNvPr id="6" name="Rectangle 3">
            <a:extLst>
              <a:ext uri="{FF2B5EF4-FFF2-40B4-BE49-F238E27FC236}">
                <a16:creationId xmlns:a16="http://schemas.microsoft.com/office/drawing/2014/main" id="{E9F68E6B-C1A4-4523-9694-10B5AE869C98}"/>
              </a:ext>
            </a:extLst>
          </p:cNvPr>
          <p:cNvSpPr txBox="1">
            <a:spLocks/>
          </p:cNvSpPr>
          <p:nvPr/>
        </p:nvSpPr>
        <p:spPr bwMode="auto">
          <a:xfrm>
            <a:off x="395536" y="1009506"/>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algn="just">
              <a:lnSpc>
                <a:spcPts val="2600"/>
              </a:lnSpc>
              <a:spcAft>
                <a:spcPts val="900"/>
              </a:spcAft>
              <a:buFont typeface="Wingdings" panose="05000000000000000000" pitchFamily="2" charset="2"/>
              <a:buChar char="n"/>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人員車輛進廠須知</a:t>
            </a:r>
            <a:endPar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a:p>
            <a:pPr algn="just">
              <a:lnSpc>
                <a:spcPts val="2600"/>
              </a:lnSpc>
              <a:spcAft>
                <a:spcPts val="900"/>
              </a:spcAft>
              <a:buFont typeface="Wingdings" panose="05000000000000000000" pitchFamily="2" charset="2"/>
              <a:buChar char="n"/>
            </a:pPr>
            <a:endPar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8" name="Text Box 2">
            <a:extLst>
              <a:ext uri="{FF2B5EF4-FFF2-40B4-BE49-F238E27FC236}">
                <a16:creationId xmlns:a16="http://schemas.microsoft.com/office/drawing/2014/main" id="{35364D99-7758-48BF-A84D-43E7A78A290D}"/>
              </a:ext>
            </a:extLst>
          </p:cNvPr>
          <p:cNvSpPr txBox="1">
            <a:spLocks noChangeArrowheads="1"/>
          </p:cNvSpPr>
          <p:nvPr/>
        </p:nvSpPr>
        <p:spPr bwMode="auto">
          <a:xfrm>
            <a:off x="3075706" y="188641"/>
            <a:ext cx="5888782"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一、承攬商出入廠管理規定</a:t>
            </a:r>
          </a:p>
        </p:txBody>
      </p:sp>
      <p:sp>
        <p:nvSpPr>
          <p:cNvPr id="14" name="Rectangle 3">
            <a:extLst>
              <a:ext uri="{FF2B5EF4-FFF2-40B4-BE49-F238E27FC236}">
                <a16:creationId xmlns:a16="http://schemas.microsoft.com/office/drawing/2014/main" id="{E9F68E6B-C1A4-4523-9694-10B5AE869C98}"/>
              </a:ext>
            </a:extLst>
          </p:cNvPr>
          <p:cNvSpPr txBox="1">
            <a:spLocks/>
          </p:cNvSpPr>
          <p:nvPr/>
        </p:nvSpPr>
        <p:spPr bwMode="auto">
          <a:xfrm>
            <a:off x="855774" y="4301992"/>
            <a:ext cx="1404156" cy="42315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ctr">
              <a:lnSpc>
                <a:spcPts val="2200"/>
              </a:lnSpc>
              <a:spcAft>
                <a:spcPts val="900"/>
              </a:spcAft>
              <a:buNone/>
            </a:pPr>
            <a:r>
              <a:rPr lang="zh-TW" altLang="en-US" sz="28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其他</a:t>
            </a:r>
            <a:endParaRPr lang="en-US" altLang="zh-TW" sz="28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2" name="矩形 1"/>
          <p:cNvSpPr/>
          <p:nvPr/>
        </p:nvSpPr>
        <p:spPr>
          <a:xfrm>
            <a:off x="2887101" y="2116022"/>
            <a:ext cx="5986353" cy="461665"/>
          </a:xfrm>
          <a:prstGeom prst="rect">
            <a:avLst/>
          </a:prstGeom>
        </p:spPr>
        <p:txBody>
          <a:bodyPr wrap="square">
            <a:spAutoFit/>
          </a:bodyPr>
          <a:lstStyle/>
          <a:p>
            <a:pPr marL="457200" indent="-457200" eaLnBrk="1" hangingPunct="1">
              <a:spcBef>
                <a:spcPct val="50000"/>
              </a:spcBef>
              <a:buClrTx/>
              <a:buSzTx/>
              <a:buFont typeface="Wingdings" panose="05000000000000000000" pitchFamily="2" charset="2"/>
              <a:buChar char="Ø"/>
            </a:pPr>
            <a:r>
              <a:rPr lang="zh-TW" altLang="en-US" sz="2400" b="1" dirty="0">
                <a:solidFill>
                  <a:srgbClr val="0000FF"/>
                </a:solidFill>
                <a:latin typeface="微軟正黑體" panose="020B0604030504040204" pitchFamily="34" charset="-120"/>
                <a:ea typeface="微軟正黑體" panose="020B0604030504040204" pitchFamily="34" charset="-120"/>
              </a:rPr>
              <a:t>冒簽業主經辦或警衛部門人員姓名</a:t>
            </a:r>
          </a:p>
        </p:txBody>
      </p:sp>
      <p:sp>
        <p:nvSpPr>
          <p:cNvPr id="9" name="Text Box 24"/>
          <p:cNvSpPr txBox="1">
            <a:spLocks noChangeArrowheads="1"/>
          </p:cNvSpPr>
          <p:nvPr/>
        </p:nvSpPr>
        <p:spPr bwMode="auto">
          <a:xfrm>
            <a:off x="3203848" y="1590936"/>
            <a:ext cx="5544616" cy="461665"/>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eaLnBrk="1" hangingPunct="1">
              <a:spcBef>
                <a:spcPct val="50000"/>
              </a:spcBef>
              <a:buClrTx/>
              <a:buSzTx/>
              <a:buFontTx/>
              <a:buNone/>
            </a:pPr>
            <a:r>
              <a:rPr lang="zh-TW" altLang="en-US" sz="2400" dirty="0">
                <a:solidFill>
                  <a:srgbClr val="FFFF00"/>
                </a:solidFill>
                <a:latin typeface="微軟正黑體" panose="020B0604030504040204" pitchFamily="34" charset="-120"/>
                <a:ea typeface="微軟正黑體" panose="020B0604030504040204" pitchFamily="34" charset="-120"/>
              </a:rPr>
              <a:t>罰</a:t>
            </a:r>
            <a:r>
              <a:rPr lang="en-US" altLang="zh-TW" sz="2400" dirty="0">
                <a:solidFill>
                  <a:srgbClr val="FFFF00"/>
                </a:solidFill>
                <a:latin typeface="微軟正黑體" panose="020B0604030504040204" pitchFamily="34" charset="-120"/>
                <a:ea typeface="微軟正黑體" panose="020B0604030504040204" pitchFamily="34" charset="-120"/>
              </a:rPr>
              <a:t>100,000</a:t>
            </a:r>
            <a:r>
              <a:rPr lang="zh-TW" altLang="en-US" sz="2400" dirty="0">
                <a:solidFill>
                  <a:srgbClr val="FFFF00"/>
                </a:solidFill>
                <a:latin typeface="微軟正黑體" panose="020B0604030504040204" pitchFamily="34" charset="-120"/>
                <a:ea typeface="微軟正黑體" panose="020B0604030504040204" pitchFamily="34" charset="-120"/>
              </a:rPr>
              <a:t>元，禁止入廠並送法辦</a:t>
            </a:r>
          </a:p>
        </p:txBody>
      </p:sp>
      <p:sp>
        <p:nvSpPr>
          <p:cNvPr id="10" name="圓角矩形 11">
            <a:extLst>
              <a:ext uri="{FF2B5EF4-FFF2-40B4-BE49-F238E27FC236}">
                <a16:creationId xmlns:a16="http://schemas.microsoft.com/office/drawing/2014/main" id="{CAA05FE6-172F-44FC-8B54-9AB53C918E2F}"/>
              </a:ext>
            </a:extLst>
          </p:cNvPr>
          <p:cNvSpPr/>
          <p:nvPr/>
        </p:nvSpPr>
        <p:spPr>
          <a:xfrm>
            <a:off x="2843808" y="2824022"/>
            <a:ext cx="6120680" cy="3053250"/>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TW" altLang="en-US" sz="2000" b="1" dirty="0">
              <a:solidFill>
                <a:schemeClr val="bg1"/>
              </a:solidFill>
              <a:latin typeface="+mn-ea"/>
              <a:cs typeface="Times New Roman" panose="02020603050405020304" pitchFamily="18" charset="0"/>
            </a:endParaRPr>
          </a:p>
        </p:txBody>
      </p:sp>
      <p:sp>
        <p:nvSpPr>
          <p:cNvPr id="11" name="矩形 10"/>
          <p:cNvSpPr/>
          <p:nvPr/>
        </p:nvSpPr>
        <p:spPr>
          <a:xfrm>
            <a:off x="2930395" y="3487969"/>
            <a:ext cx="5986353" cy="2123658"/>
          </a:xfrm>
          <a:prstGeom prst="rect">
            <a:avLst/>
          </a:prstGeom>
        </p:spPr>
        <p:txBody>
          <a:bodyPr wrap="square">
            <a:spAutoFit/>
          </a:bodyPr>
          <a:lstStyle/>
          <a:p>
            <a:pPr marL="457200" indent="-457200" eaLnBrk="1" hangingPunct="1">
              <a:spcBef>
                <a:spcPct val="50000"/>
              </a:spcBef>
              <a:buClrTx/>
              <a:buSzTx/>
              <a:buFont typeface="Wingdings" panose="05000000000000000000" pitchFamily="2" charset="2"/>
              <a:buChar char="Ø"/>
            </a:pPr>
            <a:r>
              <a:rPr lang="zh-TW" altLang="en-US" sz="2400" b="1" dirty="0">
                <a:solidFill>
                  <a:srgbClr val="0000FF"/>
                </a:solidFill>
                <a:latin typeface="微軟正黑體" panose="020B0604030504040204" pitchFamily="34" charset="-120"/>
                <a:ea typeface="微軟正黑體" panose="020B0604030504040204" pitchFamily="34" charset="-120"/>
              </a:rPr>
              <a:t>車輛撞毀廠內設施</a:t>
            </a:r>
          </a:p>
          <a:p>
            <a:pPr marL="457200" indent="-457200" eaLnBrk="1" hangingPunct="1">
              <a:spcBef>
                <a:spcPct val="50000"/>
              </a:spcBef>
              <a:buClrTx/>
              <a:buSzTx/>
              <a:buFont typeface="Wingdings" panose="05000000000000000000" pitchFamily="2" charset="2"/>
              <a:buChar char="Ø"/>
            </a:pPr>
            <a:r>
              <a:rPr lang="zh-TW" altLang="en-US" sz="2400" b="1" dirty="0">
                <a:solidFill>
                  <a:srgbClr val="0000FF"/>
                </a:solidFill>
                <a:latin typeface="微軟正黑體" panose="020B0604030504040204" pitchFamily="34" charset="-120"/>
                <a:ea typeface="微軟正黑體" panose="020B0604030504040204" pitchFamily="34" charset="-120"/>
              </a:rPr>
              <a:t>車輛、機具、料品等未停放於指定位置</a:t>
            </a:r>
          </a:p>
          <a:p>
            <a:pPr marL="457200" indent="-457200" eaLnBrk="1" hangingPunct="1">
              <a:spcBef>
                <a:spcPct val="50000"/>
              </a:spcBef>
              <a:buClrTx/>
              <a:buSzTx/>
              <a:buFont typeface="Wingdings" panose="05000000000000000000" pitchFamily="2" charset="2"/>
              <a:buChar char="Ø"/>
            </a:pPr>
            <a:r>
              <a:rPr lang="zh-TW" altLang="en-US" sz="2400" b="1" dirty="0">
                <a:solidFill>
                  <a:srgbClr val="0000FF"/>
                </a:solidFill>
                <a:latin typeface="微軟正黑體" panose="020B0604030504040204" pitchFamily="34" charset="-120"/>
                <a:ea typeface="微軟正黑體" panose="020B0604030504040204" pitchFamily="34" charset="-120"/>
              </a:rPr>
              <a:t>廠區內打赤腳或打赤膊經勸導無效</a:t>
            </a:r>
          </a:p>
          <a:p>
            <a:pPr marL="457200" indent="-457200" eaLnBrk="1" hangingPunct="1">
              <a:spcBef>
                <a:spcPct val="50000"/>
              </a:spcBef>
              <a:buClrTx/>
              <a:buSzTx/>
              <a:buFont typeface="Wingdings" panose="05000000000000000000" pitchFamily="2" charset="2"/>
              <a:buChar char="Ø"/>
            </a:pPr>
            <a:r>
              <a:rPr lang="zh-TW" altLang="en-US" sz="2400" b="1" dirty="0">
                <a:solidFill>
                  <a:srgbClr val="0000FF"/>
                </a:solidFill>
                <a:latin typeface="微軟正黑體" panose="020B0604030504040204" pitchFamily="34" charset="-120"/>
                <a:ea typeface="微軟正黑體" panose="020B0604030504040204" pitchFamily="34" charset="-120"/>
              </a:rPr>
              <a:t>廠區或工地內隨地便溺</a:t>
            </a:r>
          </a:p>
        </p:txBody>
      </p:sp>
      <p:sp>
        <p:nvSpPr>
          <p:cNvPr id="12" name="Text Box 17"/>
          <p:cNvSpPr txBox="1">
            <a:spLocks noChangeArrowheads="1"/>
          </p:cNvSpPr>
          <p:nvPr/>
        </p:nvSpPr>
        <p:spPr bwMode="auto">
          <a:xfrm>
            <a:off x="3196054" y="2895831"/>
            <a:ext cx="2012950" cy="592138"/>
          </a:xfrm>
          <a:prstGeom prst="rect">
            <a:avLst/>
          </a:prstGeom>
          <a:solidFill>
            <a:srgbClr val="FF3300"/>
          </a:solidFill>
          <a:ln w="12700" cap="sq">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algn="ctr" eaLnBrk="1" hangingPunct="1">
              <a:spcBef>
                <a:spcPct val="50000"/>
              </a:spcBef>
              <a:buClrTx/>
              <a:buSzTx/>
              <a:buFontTx/>
              <a:buNone/>
            </a:pPr>
            <a:r>
              <a:rPr lang="zh-TW" altLang="en-US" b="1" dirty="0">
                <a:solidFill>
                  <a:srgbClr val="FFFF00"/>
                </a:solidFill>
                <a:latin typeface="標楷體" panose="03000509000000000000" pitchFamily="65" charset="-120"/>
                <a:ea typeface="標楷體" panose="03000509000000000000" pitchFamily="65" charset="-120"/>
              </a:rPr>
              <a:t>罰</a:t>
            </a:r>
            <a:r>
              <a:rPr lang="en-US" altLang="zh-TW" b="1" dirty="0">
                <a:solidFill>
                  <a:srgbClr val="FFFF00"/>
                </a:solidFill>
                <a:latin typeface="標楷體" panose="03000509000000000000" pitchFamily="65" charset="-120"/>
                <a:ea typeface="標楷體" panose="03000509000000000000" pitchFamily="65" charset="-120"/>
              </a:rPr>
              <a:t>5,000</a:t>
            </a:r>
            <a:r>
              <a:rPr lang="zh-TW" altLang="en-US" b="1" dirty="0">
                <a:solidFill>
                  <a:srgbClr val="FFFF00"/>
                </a:solidFill>
                <a:latin typeface="標楷體" panose="03000509000000000000" pitchFamily="65" charset="-120"/>
                <a:ea typeface="標楷體" panose="03000509000000000000" pitchFamily="65" charset="-120"/>
              </a:rPr>
              <a:t>元</a:t>
            </a:r>
          </a:p>
        </p:txBody>
      </p:sp>
      <p:pic>
        <p:nvPicPr>
          <p:cNvPr id="5122" name="Picture 2" descr="腳印的圖片、庫存照片和向量圖| Shutterstock"/>
          <p:cNvPicPr>
            <a:picLocks noChangeAspect="1" noChangeArrowheads="1"/>
          </p:cNvPicPr>
          <p:nvPr/>
        </p:nvPicPr>
        <p:blipFill rotWithShape="1">
          <a:blip r:embed="rId3">
            <a:duotone>
              <a:schemeClr val="accent2">
                <a:shade val="45000"/>
                <a:satMod val="135000"/>
              </a:schemeClr>
              <a:prstClr val="white"/>
            </a:duotone>
            <a:extLst>
              <a:ext uri="{BEBA8EAE-BF5A-486C-A8C5-ECC9F3942E4B}">
                <a14:imgProps xmlns:a14="http://schemas.microsoft.com/office/drawing/2010/main">
                  <a14:imgLayer r:embed="rId4">
                    <a14:imgEffect>
                      <a14:backgroundRemoval t="7857" b="79286" l="10000" r="90000">
                        <a14:foregroundMark x1="63846" y1="40357" x2="63846" y2="40357"/>
                        <a14:foregroundMark x1="55769" y1="30000" x2="55769" y2="30000"/>
                        <a14:foregroundMark x1="62692" y1="28929" x2="62692" y2="28929"/>
                        <a14:foregroundMark x1="67308" y1="30357" x2="67308" y2="30357"/>
                        <a14:foregroundMark x1="71154" y1="33929" x2="71154" y2="33929"/>
                        <a14:foregroundMark x1="73846" y1="37500" x2="73846" y2="37500"/>
                        <a14:foregroundMark x1="43462" y1="20000" x2="43462" y2="20000"/>
                        <a14:foregroundMark x1="38846" y1="20714" x2="38846" y2="20714"/>
                        <a14:foregroundMark x1="32308" y1="22857" x2="32308" y2="22857"/>
                        <a14:foregroundMark x1="29231" y1="26071" x2="29231" y2="26071"/>
                        <a14:foregroundMark x1="26538" y1="28929" x2="26538" y2="28929"/>
                      </a14:backgroundRemoval>
                    </a14:imgEffect>
                  </a14:imgLayer>
                </a14:imgProps>
              </a:ext>
              <a:ext uri="{28A0092B-C50C-407E-A947-70E740481C1C}">
                <a14:useLocalDpi xmlns:a14="http://schemas.microsoft.com/office/drawing/2010/main" val="0"/>
              </a:ext>
            </a:extLst>
          </a:blip>
          <a:srcRect b="18679"/>
          <a:stretch/>
        </p:blipFill>
        <p:spPr bwMode="auto">
          <a:xfrm>
            <a:off x="1187692" y="2363936"/>
            <a:ext cx="1840078" cy="161146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小便尿尿厕所图标图标icon免费下载-图标qsskmztt-新摄网"/>
          <p:cNvPicPr>
            <a:picLocks noChangeAspect="1" noChangeArrowheads="1"/>
          </p:cNvPicPr>
          <p:nvPr/>
        </p:nvPicPr>
        <p:blipFill>
          <a:blip r:embed="rId5" cstate="print">
            <a:duotone>
              <a:schemeClr val="accent6">
                <a:shade val="45000"/>
                <a:satMod val="135000"/>
              </a:schemeClr>
              <a:prstClr val="white"/>
            </a:duotone>
            <a:extLst>
              <a:ext uri="{BEBA8EAE-BF5A-486C-A8C5-ECC9F3942E4B}">
                <a14:imgProps xmlns:a14="http://schemas.microsoft.com/office/drawing/2010/main">
                  <a14:imgLayer r:embed="rId6">
                    <a14:imgEffect>
                      <a14:backgroundRemoval t="0" b="98633" l="9961" r="89844">
                        <a14:foregroundMark x1="62695" y1="10352" x2="62695" y2="10352"/>
                      </a14:backgroundRemoval>
                    </a14:imgEffect>
                  </a14:imgLayer>
                </a14:imgProps>
              </a:ext>
              <a:ext uri="{28A0092B-C50C-407E-A947-70E740481C1C}">
                <a14:useLocalDpi xmlns:a14="http://schemas.microsoft.com/office/drawing/2010/main" val="0"/>
              </a:ext>
            </a:extLst>
          </a:blip>
          <a:srcRect/>
          <a:stretch>
            <a:fillRect/>
          </a:stretch>
        </p:blipFill>
        <p:spPr bwMode="auto">
          <a:xfrm>
            <a:off x="107505" y="2550954"/>
            <a:ext cx="1340278" cy="13402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92787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內容版面配置區 3">
            <a:extLst>
              <a:ext uri="{FF2B5EF4-FFF2-40B4-BE49-F238E27FC236}">
                <a16:creationId xmlns:a16="http://schemas.microsoft.com/office/drawing/2014/main" id="{01B3F72A-19D9-41E1-BB53-5056B3EDEF36}"/>
              </a:ext>
            </a:extLst>
          </p:cNvPr>
          <p:cNvSpPr>
            <a:spLocks noGrp="1"/>
          </p:cNvSpPr>
          <p:nvPr>
            <p:ph sz="quarter" idx="4294967295"/>
          </p:nvPr>
        </p:nvSpPr>
        <p:spPr>
          <a:xfrm>
            <a:off x="755576" y="1556793"/>
            <a:ext cx="7920038" cy="2855913"/>
          </a:xfrm>
        </p:spPr>
        <p:txBody>
          <a:bodyPr/>
          <a:lstStyle/>
          <a:p>
            <a:pPr marL="0" indent="0" eaLnBrk="1" hangingPunct="1">
              <a:spcBef>
                <a:spcPct val="10000"/>
              </a:spcBef>
              <a:spcAft>
                <a:spcPct val="10000"/>
              </a:spcAft>
              <a:buClrTx/>
              <a:buSzTx/>
              <a:buNone/>
            </a:pPr>
            <a:endParaRPr kumimoji="1" lang="en-US" altLang="zh-TW" sz="4400" b="1" dirty="0">
              <a:solidFill>
                <a:schemeClr val="bg1"/>
              </a:solidFill>
              <a:latin typeface="微軟正黑體" panose="020B0604030504040204" pitchFamily="34" charset="-120"/>
              <a:ea typeface="微軟正黑體" panose="020B0604030504040204" pitchFamily="34" charset="-120"/>
            </a:endParaRPr>
          </a:p>
          <a:p>
            <a:pPr marL="0" indent="0" eaLnBrk="1" hangingPunct="1">
              <a:spcBef>
                <a:spcPct val="10000"/>
              </a:spcBef>
              <a:spcAft>
                <a:spcPct val="10000"/>
              </a:spcAft>
              <a:buClrTx/>
              <a:buSzTx/>
              <a:buNone/>
            </a:pPr>
            <a:r>
              <a:rPr kumimoji="1" lang="zh-TW" altLang="en-US" sz="9600" b="1" dirty="0">
                <a:solidFill>
                  <a:schemeClr val="bg1"/>
                </a:solidFill>
                <a:latin typeface="微軟正黑體" panose="020B0604030504040204" pitchFamily="34" charset="-120"/>
                <a:ea typeface="微軟正黑體" panose="020B0604030504040204" pitchFamily="34" charset="-120"/>
              </a:rPr>
              <a:t>二</a:t>
            </a:r>
            <a:endParaRPr kumimoji="1" lang="en-US" altLang="zh-TW" sz="9600" b="1" dirty="0">
              <a:solidFill>
                <a:schemeClr val="bg1"/>
              </a:solidFill>
              <a:latin typeface="微軟正黑體" panose="020B0604030504040204" pitchFamily="34" charset="-120"/>
              <a:ea typeface="微軟正黑體" panose="020B0604030504040204" pitchFamily="34" charset="-120"/>
            </a:endParaRPr>
          </a:p>
          <a:p>
            <a:pPr marL="0" indent="0" eaLnBrk="1" hangingPunct="1">
              <a:spcBef>
                <a:spcPct val="10000"/>
              </a:spcBef>
              <a:spcAft>
                <a:spcPct val="10000"/>
              </a:spcAft>
              <a:buClrTx/>
              <a:buSzTx/>
              <a:buNone/>
            </a:pPr>
            <a:r>
              <a:rPr kumimoji="1" lang="zh-TW" altLang="en-US" sz="4400" b="1" dirty="0">
                <a:solidFill>
                  <a:schemeClr val="bg1"/>
                </a:solidFill>
                <a:latin typeface="微軟正黑體" panose="020B0604030504040204" pitchFamily="34" charset="-120"/>
                <a:ea typeface="微軟正黑體" panose="020B0604030504040204" pitchFamily="34" charset="-120"/>
              </a:rPr>
              <a:t>廠區作業安全規定</a:t>
            </a:r>
            <a:endParaRPr lang="en-US" altLang="zh-TW" sz="4400" b="1" kern="0" dirty="0">
              <a:solidFill>
                <a:schemeClr val="bg1"/>
              </a:solidFill>
              <a:latin typeface="微軟正黑體" panose="020B0604030504040204" pitchFamily="34" charset="-120"/>
              <a:ea typeface="微軟正黑體" panose="020B0604030504040204" pitchFamily="34" charset="-120"/>
              <a:cs typeface="Times New Roman" panose="02020603050405020304" pitchFamily="18" charset="0"/>
            </a:endParaRPr>
          </a:p>
          <a:p>
            <a:pPr marL="514350" indent="-514350">
              <a:buFont typeface="+mj-ea"/>
              <a:buAutoNum type="ea1ChtPeriod"/>
            </a:pPr>
            <a:endParaRPr lang="zh-TW" altLang="en-US" sz="4400" b="1" kern="0" dirty="0">
              <a:solidFill>
                <a:schemeClr val="bg1"/>
              </a:solidFill>
              <a:latin typeface="微軟正黑體" panose="020B0604030504040204" pitchFamily="34" charset="-120"/>
              <a:ea typeface="微軟正黑體" panose="020B0604030504040204" pitchFamily="34" charset="-120"/>
              <a:cs typeface="Times New Roman" panose="02020603050405020304" pitchFamily="18" charset="0"/>
            </a:endParaRPr>
          </a:p>
          <a:p>
            <a:pPr marL="514350" indent="-514350">
              <a:buFont typeface="+mj-ea"/>
              <a:buAutoNum type="ea1ChtPeriod"/>
            </a:pPr>
            <a:endParaRPr lang="zh-TW" altLang="en-US" sz="4400" b="1"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797640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algn="just">
              <a:lnSpc>
                <a:spcPts val="2600"/>
              </a:lnSpc>
              <a:spcAft>
                <a:spcPts val="900"/>
              </a:spcAft>
              <a:buFont typeface="Wingdings" panose="05000000000000000000" pitchFamily="2" charset="2"/>
              <a:buChar char="n"/>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訓練目的</a:t>
            </a:r>
          </a:p>
        </p:txBody>
      </p:sp>
      <p:sp>
        <p:nvSpPr>
          <p:cNvPr id="29" name="Rectangle 6"/>
          <p:cNvSpPr>
            <a:spLocks noChangeArrowheads="1"/>
          </p:cNvSpPr>
          <p:nvPr/>
        </p:nvSpPr>
        <p:spPr bwMode="auto">
          <a:xfrm>
            <a:off x="719572" y="1484784"/>
            <a:ext cx="7704856" cy="2355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541338" indent="-541338">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marL="0" indent="0" algn="just" eaLnBrk="1" hangingPunct="1">
              <a:lnSpc>
                <a:spcPts val="3600"/>
              </a:lnSpc>
              <a:spcBef>
                <a:spcPct val="0"/>
              </a:spcBef>
              <a:buClrTx/>
              <a:buSzTx/>
              <a:buFontTx/>
              <a:buNone/>
            </a:pPr>
            <a:r>
              <a:rPr lang="zh-TW" altLang="en-US" sz="2400" b="1" dirty="0">
                <a:solidFill>
                  <a:srgbClr val="0000FF"/>
                </a:solidFill>
                <a:latin typeface="微軟正黑體" panose="020B0604030504040204" pitchFamily="34" charset="-120"/>
                <a:ea typeface="微軟正黑體" panose="020B0604030504040204" pitchFamily="34" charset="-120"/>
              </a:rPr>
              <a:t>工地或生產廠內等之作業場所因為參與作業的人員沒有遵守作業安全規定及馬馬虎虎之心理，隨時都可能會發生無法預測之危險，為讓進入本企業所屬之作業場所的作業人員於入廠參與作業前能確實瞭解各項安全規定，所以特別要求所有工作人員，須接受工安教育訓練。</a:t>
            </a:r>
          </a:p>
        </p:txBody>
      </p:sp>
      <p:pic>
        <p:nvPicPr>
          <p:cNvPr id="7170" name="Picture 2" descr="免費下載safety first 向量圖和插圖"/>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3725" b="95702" l="2222" r="97374">
                        <a14:foregroundMark x1="64848" y1="44986" x2="64848" y2="44986"/>
                        <a14:foregroundMark x1="55960" y1="30086" x2="55960" y2="30086"/>
                        <a14:foregroundMark x1="48283" y1="29799" x2="48283" y2="29799"/>
                        <a14:foregroundMark x1="40404" y1="32665" x2="40404" y2="32665"/>
                        <a14:foregroundMark x1="42828" y1="69914" x2="42828" y2="69914"/>
                        <a14:foregroundMark x1="50505" y1="70774" x2="50505" y2="70774"/>
                        <a14:foregroundMark x1="58182" y1="68481" x2="58182" y2="68481"/>
                        <a14:foregroundMark x1="29697" y1="73639" x2="29697" y2="73639"/>
                        <a14:foregroundMark x1="25051" y1="56447" x2="25051" y2="56447"/>
                        <a14:foregroundMark x1="24242" y1="53295" x2="24242" y2="53295"/>
                        <a14:foregroundMark x1="28081" y1="51289" x2="28081" y2="51289"/>
                        <a14:foregroundMark x1="32727" y1="50716" x2="32727" y2="50716"/>
                        <a14:foregroundMark x1="38990" y1="46705" x2="38990" y2="46705"/>
                        <a14:foregroundMark x1="37980" y1="46705" x2="37980" y2="46705"/>
                        <a14:foregroundMark x1="44444" y1="45559" x2="44444" y2="45559"/>
                        <a14:foregroundMark x1="48687" y1="49284" x2="48687" y2="49284"/>
                        <a14:foregroundMark x1="55758" y1="46132" x2="55758" y2="46132"/>
                        <a14:foregroundMark x1="60404" y1="47278" x2="60404" y2="47278"/>
                        <a14:foregroundMark x1="63838" y1="48711" x2="63838" y2="48711"/>
                        <a14:foregroundMark x1="69293" y1="46132" x2="69293" y2="46132"/>
                        <a14:foregroundMark x1="75556" y1="46132" x2="75556" y2="46132"/>
                        <a14:foregroundMark x1="69495" y1="27221" x2="69495" y2="27221"/>
                        <a14:foregroundMark x1="67071" y1="20917" x2="40808" y2="13181"/>
                        <a14:foregroundMark x1="25455" y1="35530" x2="41616" y2="13754"/>
                        <a14:foregroundMark x1="34747" y1="80229" x2="55556" y2="88252"/>
                        <a14:foregroundMark x1="70101" y1="75072" x2="53333" y2="86533"/>
                        <a14:foregroundMark x1="21212" y1="55874" x2="78384" y2="49857"/>
                      </a14:backgroundRemoval>
                    </a14:imgEffect>
                  </a14:imgLayer>
                </a14:imgProps>
              </a:ext>
              <a:ext uri="{28A0092B-C50C-407E-A947-70E740481C1C}">
                <a14:useLocalDpi xmlns:a14="http://schemas.microsoft.com/office/drawing/2010/main" val="0"/>
              </a:ext>
            </a:extLst>
          </a:blip>
          <a:srcRect/>
          <a:stretch>
            <a:fillRect/>
          </a:stretch>
        </p:blipFill>
        <p:spPr bwMode="auto">
          <a:xfrm>
            <a:off x="971600" y="4293096"/>
            <a:ext cx="2880320" cy="2030772"/>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LINE 個人原創主題- Anzen Daiichi!"/>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foregroundMark x1="45000" y1="47368" x2="45000" y2="47368"/>
                        <a14:foregroundMark x1="51250" y1="67251" x2="51250" y2="67251"/>
                        <a14:foregroundMark x1="55250" y1="69444" x2="55250" y2="69444"/>
                        <a14:foregroundMark x1="20250" y1="21637" x2="20250" y2="21637"/>
                        <a14:foregroundMark x1="21000" y1="21930" x2="80000" y2="21491"/>
                        <a14:foregroundMark x1="20000" y1="21930" x2="20500" y2="31725"/>
                        <a14:foregroundMark x1="21500" y1="31871" x2="80000" y2="31871"/>
                        <a14:foregroundMark x1="24000" y1="26462" x2="74250" y2="26901"/>
                      </a14:backgroundRemoval>
                    </a14:imgEffect>
                  </a14:imgLayer>
                </a14:imgProps>
              </a:ext>
              <a:ext uri="{28A0092B-C50C-407E-A947-70E740481C1C}">
                <a14:useLocalDpi xmlns:a14="http://schemas.microsoft.com/office/drawing/2010/main" val="0"/>
              </a:ext>
            </a:extLst>
          </a:blip>
          <a:srcRect/>
          <a:stretch>
            <a:fillRect/>
          </a:stretch>
        </p:blipFill>
        <p:spPr bwMode="auto">
          <a:xfrm>
            <a:off x="4572000" y="2852936"/>
            <a:ext cx="2961678" cy="5064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9083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200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ppt_x</p:attrName>
                                        </p:attrNameLst>
                                      </p:cBhvr>
                                      <p:tavLst>
                                        <p:tav tm="0">
                                          <p:val>
                                            <p:strVal val="#ppt_x+#ppt_w*1.125000"/>
                                          </p:val>
                                        </p:tav>
                                        <p:tav tm="100000">
                                          <p:val>
                                            <p:strVal val="#ppt_x"/>
                                          </p:val>
                                        </p:tav>
                                      </p:tavLst>
                                    </p:anim>
                                    <p:animEffect transition="in" filter="wipe(left)">
                                      <p:cBhvr>
                                        <p:cTn id="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grpSp>
        <p:nvGrpSpPr>
          <p:cNvPr id="137" name="Group 28"/>
          <p:cNvGrpSpPr/>
          <p:nvPr/>
        </p:nvGrpSpPr>
        <p:grpSpPr>
          <a:xfrm>
            <a:off x="3995936" y="3501008"/>
            <a:ext cx="3964677" cy="1600793"/>
            <a:chOff x="4905731" y="3795281"/>
            <a:chExt cx="3732031" cy="1410890"/>
          </a:xfrm>
        </p:grpSpPr>
        <p:sp>
          <p:nvSpPr>
            <p:cNvPr id="192" name="Freeform 8"/>
            <p:cNvSpPr>
              <a:spLocks/>
            </p:cNvSpPr>
            <p:nvPr/>
          </p:nvSpPr>
          <p:spPr bwMode="auto">
            <a:xfrm rot="5400000">
              <a:off x="7628454" y="4196862"/>
              <a:ext cx="1410890" cy="607727"/>
            </a:xfrm>
            <a:custGeom>
              <a:avLst/>
              <a:gdLst>
                <a:gd name="T0" fmla="*/ 263 w 527"/>
                <a:gd name="T1" fmla="*/ 0 h 227"/>
                <a:gd name="T2" fmla="*/ 527 w 527"/>
                <a:gd name="T3" fmla="*/ 227 h 227"/>
                <a:gd name="T4" fmla="*/ 263 w 527"/>
                <a:gd name="T5" fmla="*/ 227 h 227"/>
                <a:gd name="T6" fmla="*/ 0 w 527"/>
                <a:gd name="T7" fmla="*/ 227 h 227"/>
                <a:gd name="T8" fmla="*/ 263 w 527"/>
                <a:gd name="T9" fmla="*/ 0 h 227"/>
              </a:gdLst>
              <a:ahLst/>
              <a:cxnLst>
                <a:cxn ang="0">
                  <a:pos x="T0" y="T1"/>
                </a:cxn>
                <a:cxn ang="0">
                  <a:pos x="T2" y="T3"/>
                </a:cxn>
                <a:cxn ang="0">
                  <a:pos x="T4" y="T5"/>
                </a:cxn>
                <a:cxn ang="0">
                  <a:pos x="T6" y="T7"/>
                </a:cxn>
                <a:cxn ang="0">
                  <a:pos x="T8" y="T9"/>
                </a:cxn>
              </a:cxnLst>
              <a:rect l="0" t="0" r="r" b="b"/>
              <a:pathLst>
                <a:path w="527" h="227">
                  <a:moveTo>
                    <a:pt x="263" y="0"/>
                  </a:moveTo>
                  <a:lnTo>
                    <a:pt x="527" y="227"/>
                  </a:lnTo>
                  <a:lnTo>
                    <a:pt x="263" y="227"/>
                  </a:lnTo>
                  <a:lnTo>
                    <a:pt x="0" y="227"/>
                  </a:lnTo>
                  <a:lnTo>
                    <a:pt x="263" y="0"/>
                  </a:lnTo>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576072" algn="l" rtl="0" fontAlgn="base">
                <a:spcBef>
                  <a:spcPct val="0"/>
                </a:spcBef>
                <a:spcAft>
                  <a:spcPct val="0"/>
                </a:spcAft>
                <a:defRPr kern="1200">
                  <a:solidFill>
                    <a:schemeClr val="tx1"/>
                  </a:solidFill>
                  <a:latin typeface="Arial" pitchFamily="34" charset="0"/>
                  <a:ea typeface="宋体" pitchFamily="2" charset="-122"/>
                  <a:cs typeface="+mn-cs"/>
                </a:defRPr>
              </a:lvl2pPr>
              <a:lvl3pPr marL="1152144" algn="l" rtl="0" fontAlgn="base">
                <a:spcBef>
                  <a:spcPct val="0"/>
                </a:spcBef>
                <a:spcAft>
                  <a:spcPct val="0"/>
                </a:spcAft>
                <a:defRPr kern="1200">
                  <a:solidFill>
                    <a:schemeClr val="tx1"/>
                  </a:solidFill>
                  <a:latin typeface="Arial" pitchFamily="34" charset="0"/>
                  <a:ea typeface="宋体" pitchFamily="2" charset="-122"/>
                  <a:cs typeface="+mn-cs"/>
                </a:defRPr>
              </a:lvl3pPr>
              <a:lvl4pPr marL="1728216" algn="l" rtl="0" fontAlgn="base">
                <a:spcBef>
                  <a:spcPct val="0"/>
                </a:spcBef>
                <a:spcAft>
                  <a:spcPct val="0"/>
                </a:spcAft>
                <a:defRPr kern="1200">
                  <a:solidFill>
                    <a:schemeClr val="tx1"/>
                  </a:solidFill>
                  <a:latin typeface="Arial" pitchFamily="34" charset="0"/>
                  <a:ea typeface="宋体" pitchFamily="2" charset="-122"/>
                  <a:cs typeface="+mn-cs"/>
                </a:defRPr>
              </a:lvl4pPr>
              <a:lvl5pPr marL="2304288" algn="l" rtl="0" fontAlgn="base">
                <a:spcBef>
                  <a:spcPct val="0"/>
                </a:spcBef>
                <a:spcAft>
                  <a:spcPct val="0"/>
                </a:spcAft>
                <a:defRPr kern="1200">
                  <a:solidFill>
                    <a:schemeClr val="tx1"/>
                  </a:solidFill>
                  <a:latin typeface="Arial" pitchFamily="34" charset="0"/>
                  <a:ea typeface="宋体" pitchFamily="2" charset="-122"/>
                  <a:cs typeface="+mn-cs"/>
                </a:defRPr>
              </a:lvl5pPr>
              <a:lvl6pPr marL="2880360" algn="l" defTabSz="1152144" rtl="0" eaLnBrk="1" latinLnBrk="0" hangingPunct="1">
                <a:defRPr kern="1200">
                  <a:solidFill>
                    <a:schemeClr val="tx1"/>
                  </a:solidFill>
                  <a:latin typeface="Arial" pitchFamily="34" charset="0"/>
                  <a:ea typeface="宋体" pitchFamily="2" charset="-122"/>
                  <a:cs typeface="+mn-cs"/>
                </a:defRPr>
              </a:lvl6pPr>
              <a:lvl7pPr marL="3456432" algn="l" defTabSz="1152144" rtl="0" eaLnBrk="1" latinLnBrk="0" hangingPunct="1">
                <a:defRPr kern="1200">
                  <a:solidFill>
                    <a:schemeClr val="tx1"/>
                  </a:solidFill>
                  <a:latin typeface="Arial" pitchFamily="34" charset="0"/>
                  <a:ea typeface="宋体" pitchFamily="2" charset="-122"/>
                  <a:cs typeface="+mn-cs"/>
                </a:defRPr>
              </a:lvl7pPr>
              <a:lvl8pPr marL="4032504" algn="l" defTabSz="1152144" rtl="0" eaLnBrk="1" latinLnBrk="0" hangingPunct="1">
                <a:defRPr kern="1200">
                  <a:solidFill>
                    <a:schemeClr val="tx1"/>
                  </a:solidFill>
                  <a:latin typeface="Arial" pitchFamily="34" charset="0"/>
                  <a:ea typeface="宋体" pitchFamily="2" charset="-122"/>
                  <a:cs typeface="+mn-cs"/>
                </a:defRPr>
              </a:lvl8pPr>
              <a:lvl9pPr marL="4608576" algn="l" defTabSz="1152144" rtl="0" eaLnBrk="1" latinLnBrk="0" hangingPunct="1">
                <a:defRPr kern="1200">
                  <a:solidFill>
                    <a:schemeClr val="tx1"/>
                  </a:solidFill>
                  <a:latin typeface="Arial" pitchFamily="34" charset="0"/>
                  <a:ea typeface="宋体" pitchFamily="2" charset="-122"/>
                  <a:cs typeface="+mn-cs"/>
                </a:defRPr>
              </a:lvl9pPr>
            </a:lstStyle>
            <a:p>
              <a:endParaRPr lang="en-US">
                <a:latin typeface="+mn-lt"/>
                <a:ea typeface="+mn-ea"/>
                <a:cs typeface="+mn-ea"/>
                <a:sym typeface="+mn-lt"/>
              </a:endParaRPr>
            </a:p>
          </p:txBody>
        </p:sp>
        <p:sp>
          <p:nvSpPr>
            <p:cNvPr id="193" name="Freeform 11"/>
            <p:cNvSpPr>
              <a:spLocks/>
            </p:cNvSpPr>
            <p:nvPr/>
          </p:nvSpPr>
          <p:spPr bwMode="auto">
            <a:xfrm rot="5400000">
              <a:off x="6111814" y="2937234"/>
              <a:ext cx="712138" cy="3124304"/>
            </a:xfrm>
            <a:custGeom>
              <a:avLst/>
              <a:gdLst>
                <a:gd name="T0" fmla="*/ 266 w 266"/>
                <a:gd name="T1" fmla="*/ 0 h 1167"/>
                <a:gd name="T2" fmla="*/ 133 w 266"/>
                <a:gd name="T3" fmla="*/ 0 h 1167"/>
                <a:gd name="T4" fmla="*/ 0 w 266"/>
                <a:gd name="T5" fmla="*/ 0 h 1167"/>
                <a:gd name="T6" fmla="*/ 0 w 266"/>
                <a:gd name="T7" fmla="*/ 1167 h 1167"/>
                <a:gd name="T8" fmla="*/ 266 w 266"/>
                <a:gd name="T9" fmla="*/ 956 h 1167"/>
                <a:gd name="T10" fmla="*/ 266 w 266"/>
                <a:gd name="T11" fmla="*/ 0 h 1167"/>
              </a:gdLst>
              <a:ahLst/>
              <a:cxnLst>
                <a:cxn ang="0">
                  <a:pos x="T0" y="T1"/>
                </a:cxn>
                <a:cxn ang="0">
                  <a:pos x="T2" y="T3"/>
                </a:cxn>
                <a:cxn ang="0">
                  <a:pos x="T4" y="T5"/>
                </a:cxn>
                <a:cxn ang="0">
                  <a:pos x="T6" y="T7"/>
                </a:cxn>
                <a:cxn ang="0">
                  <a:pos x="T8" y="T9"/>
                </a:cxn>
                <a:cxn ang="0">
                  <a:pos x="T10" y="T11"/>
                </a:cxn>
              </a:cxnLst>
              <a:rect l="0" t="0" r="r" b="b"/>
              <a:pathLst>
                <a:path w="266" h="1167">
                  <a:moveTo>
                    <a:pt x="266" y="0"/>
                  </a:moveTo>
                  <a:lnTo>
                    <a:pt x="133" y="0"/>
                  </a:lnTo>
                  <a:lnTo>
                    <a:pt x="0" y="0"/>
                  </a:lnTo>
                  <a:lnTo>
                    <a:pt x="0" y="1167"/>
                  </a:lnTo>
                  <a:lnTo>
                    <a:pt x="266" y="956"/>
                  </a:lnTo>
                  <a:lnTo>
                    <a:pt x="266" y="0"/>
                  </a:ln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576072" algn="l" rtl="0" fontAlgn="base">
                <a:spcBef>
                  <a:spcPct val="0"/>
                </a:spcBef>
                <a:spcAft>
                  <a:spcPct val="0"/>
                </a:spcAft>
                <a:defRPr kern="1200">
                  <a:solidFill>
                    <a:schemeClr val="tx1"/>
                  </a:solidFill>
                  <a:latin typeface="Arial" pitchFamily="34" charset="0"/>
                  <a:ea typeface="宋体" pitchFamily="2" charset="-122"/>
                  <a:cs typeface="+mn-cs"/>
                </a:defRPr>
              </a:lvl2pPr>
              <a:lvl3pPr marL="1152144" algn="l" rtl="0" fontAlgn="base">
                <a:spcBef>
                  <a:spcPct val="0"/>
                </a:spcBef>
                <a:spcAft>
                  <a:spcPct val="0"/>
                </a:spcAft>
                <a:defRPr kern="1200">
                  <a:solidFill>
                    <a:schemeClr val="tx1"/>
                  </a:solidFill>
                  <a:latin typeface="Arial" pitchFamily="34" charset="0"/>
                  <a:ea typeface="宋体" pitchFamily="2" charset="-122"/>
                  <a:cs typeface="+mn-cs"/>
                </a:defRPr>
              </a:lvl3pPr>
              <a:lvl4pPr marL="1728216" algn="l" rtl="0" fontAlgn="base">
                <a:spcBef>
                  <a:spcPct val="0"/>
                </a:spcBef>
                <a:spcAft>
                  <a:spcPct val="0"/>
                </a:spcAft>
                <a:defRPr kern="1200">
                  <a:solidFill>
                    <a:schemeClr val="tx1"/>
                  </a:solidFill>
                  <a:latin typeface="Arial" pitchFamily="34" charset="0"/>
                  <a:ea typeface="宋体" pitchFamily="2" charset="-122"/>
                  <a:cs typeface="+mn-cs"/>
                </a:defRPr>
              </a:lvl4pPr>
              <a:lvl5pPr marL="2304288" algn="l" rtl="0" fontAlgn="base">
                <a:spcBef>
                  <a:spcPct val="0"/>
                </a:spcBef>
                <a:spcAft>
                  <a:spcPct val="0"/>
                </a:spcAft>
                <a:defRPr kern="1200">
                  <a:solidFill>
                    <a:schemeClr val="tx1"/>
                  </a:solidFill>
                  <a:latin typeface="Arial" pitchFamily="34" charset="0"/>
                  <a:ea typeface="宋体" pitchFamily="2" charset="-122"/>
                  <a:cs typeface="+mn-cs"/>
                </a:defRPr>
              </a:lvl5pPr>
              <a:lvl6pPr marL="2880360" algn="l" defTabSz="1152144" rtl="0" eaLnBrk="1" latinLnBrk="0" hangingPunct="1">
                <a:defRPr kern="1200">
                  <a:solidFill>
                    <a:schemeClr val="tx1"/>
                  </a:solidFill>
                  <a:latin typeface="Arial" pitchFamily="34" charset="0"/>
                  <a:ea typeface="宋体" pitchFamily="2" charset="-122"/>
                  <a:cs typeface="+mn-cs"/>
                </a:defRPr>
              </a:lvl6pPr>
              <a:lvl7pPr marL="3456432" algn="l" defTabSz="1152144" rtl="0" eaLnBrk="1" latinLnBrk="0" hangingPunct="1">
                <a:defRPr kern="1200">
                  <a:solidFill>
                    <a:schemeClr val="tx1"/>
                  </a:solidFill>
                  <a:latin typeface="Arial" pitchFamily="34" charset="0"/>
                  <a:ea typeface="宋体" pitchFamily="2" charset="-122"/>
                  <a:cs typeface="+mn-cs"/>
                </a:defRPr>
              </a:lvl7pPr>
              <a:lvl8pPr marL="4032504" algn="l" defTabSz="1152144" rtl="0" eaLnBrk="1" latinLnBrk="0" hangingPunct="1">
                <a:defRPr kern="1200">
                  <a:solidFill>
                    <a:schemeClr val="tx1"/>
                  </a:solidFill>
                  <a:latin typeface="Arial" pitchFamily="34" charset="0"/>
                  <a:ea typeface="宋体" pitchFamily="2" charset="-122"/>
                  <a:cs typeface="+mn-cs"/>
                </a:defRPr>
              </a:lvl8pPr>
              <a:lvl9pPr marL="4608576" algn="l" defTabSz="1152144" rtl="0" eaLnBrk="1" latinLnBrk="0" hangingPunct="1">
                <a:defRPr kern="1200">
                  <a:solidFill>
                    <a:schemeClr val="tx1"/>
                  </a:solidFill>
                  <a:latin typeface="Arial" pitchFamily="34" charset="0"/>
                  <a:ea typeface="宋体" pitchFamily="2" charset="-122"/>
                  <a:cs typeface="+mn-cs"/>
                </a:defRPr>
              </a:lvl9pPr>
            </a:lstStyle>
            <a:p>
              <a:endParaRPr lang="en-US">
                <a:latin typeface="+mn-lt"/>
                <a:ea typeface="+mn-ea"/>
                <a:cs typeface="+mn-ea"/>
                <a:sym typeface="+mn-lt"/>
              </a:endParaRPr>
            </a:p>
          </p:txBody>
        </p:sp>
      </p:grpSp>
      <p:grpSp>
        <p:nvGrpSpPr>
          <p:cNvPr id="138" name="Group 20"/>
          <p:cNvGrpSpPr/>
          <p:nvPr/>
        </p:nvGrpSpPr>
        <p:grpSpPr>
          <a:xfrm>
            <a:off x="2445828" y="2672707"/>
            <a:ext cx="3354545" cy="1637927"/>
            <a:chOff x="3995481" y="3075110"/>
            <a:chExt cx="2910126" cy="1410890"/>
          </a:xfrm>
        </p:grpSpPr>
        <p:sp>
          <p:nvSpPr>
            <p:cNvPr id="190" name="Freeform 17"/>
            <p:cNvSpPr>
              <a:spLocks/>
            </p:cNvSpPr>
            <p:nvPr/>
          </p:nvSpPr>
          <p:spPr bwMode="auto">
            <a:xfrm rot="5400000">
              <a:off x="3595238" y="3475353"/>
              <a:ext cx="1410890" cy="610404"/>
            </a:xfrm>
            <a:custGeom>
              <a:avLst/>
              <a:gdLst>
                <a:gd name="T0" fmla="*/ 264 w 527"/>
                <a:gd name="T1" fmla="*/ 228 h 228"/>
                <a:gd name="T2" fmla="*/ 527 w 527"/>
                <a:gd name="T3" fmla="*/ 0 h 228"/>
                <a:gd name="T4" fmla="*/ 264 w 527"/>
                <a:gd name="T5" fmla="*/ 0 h 228"/>
                <a:gd name="T6" fmla="*/ 0 w 527"/>
                <a:gd name="T7" fmla="*/ 0 h 228"/>
                <a:gd name="T8" fmla="*/ 264 w 527"/>
                <a:gd name="T9" fmla="*/ 228 h 228"/>
              </a:gdLst>
              <a:ahLst/>
              <a:cxnLst>
                <a:cxn ang="0">
                  <a:pos x="T0" y="T1"/>
                </a:cxn>
                <a:cxn ang="0">
                  <a:pos x="T2" y="T3"/>
                </a:cxn>
                <a:cxn ang="0">
                  <a:pos x="T4" y="T5"/>
                </a:cxn>
                <a:cxn ang="0">
                  <a:pos x="T6" y="T7"/>
                </a:cxn>
                <a:cxn ang="0">
                  <a:pos x="T8" y="T9"/>
                </a:cxn>
              </a:cxnLst>
              <a:rect l="0" t="0" r="r" b="b"/>
              <a:pathLst>
                <a:path w="527" h="228">
                  <a:moveTo>
                    <a:pt x="264" y="228"/>
                  </a:moveTo>
                  <a:lnTo>
                    <a:pt x="527" y="0"/>
                  </a:lnTo>
                  <a:lnTo>
                    <a:pt x="264" y="0"/>
                  </a:lnTo>
                  <a:lnTo>
                    <a:pt x="0" y="0"/>
                  </a:lnTo>
                  <a:lnTo>
                    <a:pt x="264" y="228"/>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576072" algn="l" rtl="0" fontAlgn="base">
                <a:spcBef>
                  <a:spcPct val="0"/>
                </a:spcBef>
                <a:spcAft>
                  <a:spcPct val="0"/>
                </a:spcAft>
                <a:defRPr kern="1200">
                  <a:solidFill>
                    <a:schemeClr val="tx1"/>
                  </a:solidFill>
                  <a:latin typeface="Arial" pitchFamily="34" charset="0"/>
                  <a:ea typeface="宋体" pitchFamily="2" charset="-122"/>
                  <a:cs typeface="+mn-cs"/>
                </a:defRPr>
              </a:lvl2pPr>
              <a:lvl3pPr marL="1152144" algn="l" rtl="0" fontAlgn="base">
                <a:spcBef>
                  <a:spcPct val="0"/>
                </a:spcBef>
                <a:spcAft>
                  <a:spcPct val="0"/>
                </a:spcAft>
                <a:defRPr kern="1200">
                  <a:solidFill>
                    <a:schemeClr val="tx1"/>
                  </a:solidFill>
                  <a:latin typeface="Arial" pitchFamily="34" charset="0"/>
                  <a:ea typeface="宋体" pitchFamily="2" charset="-122"/>
                  <a:cs typeface="+mn-cs"/>
                </a:defRPr>
              </a:lvl3pPr>
              <a:lvl4pPr marL="1728216" algn="l" rtl="0" fontAlgn="base">
                <a:spcBef>
                  <a:spcPct val="0"/>
                </a:spcBef>
                <a:spcAft>
                  <a:spcPct val="0"/>
                </a:spcAft>
                <a:defRPr kern="1200">
                  <a:solidFill>
                    <a:schemeClr val="tx1"/>
                  </a:solidFill>
                  <a:latin typeface="Arial" pitchFamily="34" charset="0"/>
                  <a:ea typeface="宋体" pitchFamily="2" charset="-122"/>
                  <a:cs typeface="+mn-cs"/>
                </a:defRPr>
              </a:lvl4pPr>
              <a:lvl5pPr marL="2304288" algn="l" rtl="0" fontAlgn="base">
                <a:spcBef>
                  <a:spcPct val="0"/>
                </a:spcBef>
                <a:spcAft>
                  <a:spcPct val="0"/>
                </a:spcAft>
                <a:defRPr kern="1200">
                  <a:solidFill>
                    <a:schemeClr val="tx1"/>
                  </a:solidFill>
                  <a:latin typeface="Arial" pitchFamily="34" charset="0"/>
                  <a:ea typeface="宋体" pitchFamily="2" charset="-122"/>
                  <a:cs typeface="+mn-cs"/>
                </a:defRPr>
              </a:lvl5pPr>
              <a:lvl6pPr marL="2880360" algn="l" defTabSz="1152144" rtl="0" eaLnBrk="1" latinLnBrk="0" hangingPunct="1">
                <a:defRPr kern="1200">
                  <a:solidFill>
                    <a:schemeClr val="tx1"/>
                  </a:solidFill>
                  <a:latin typeface="Arial" pitchFamily="34" charset="0"/>
                  <a:ea typeface="宋体" pitchFamily="2" charset="-122"/>
                  <a:cs typeface="+mn-cs"/>
                </a:defRPr>
              </a:lvl6pPr>
              <a:lvl7pPr marL="3456432" algn="l" defTabSz="1152144" rtl="0" eaLnBrk="1" latinLnBrk="0" hangingPunct="1">
                <a:defRPr kern="1200">
                  <a:solidFill>
                    <a:schemeClr val="tx1"/>
                  </a:solidFill>
                  <a:latin typeface="Arial" pitchFamily="34" charset="0"/>
                  <a:ea typeface="宋体" pitchFamily="2" charset="-122"/>
                  <a:cs typeface="+mn-cs"/>
                </a:defRPr>
              </a:lvl7pPr>
              <a:lvl8pPr marL="4032504" algn="l" defTabSz="1152144" rtl="0" eaLnBrk="1" latinLnBrk="0" hangingPunct="1">
                <a:defRPr kern="1200">
                  <a:solidFill>
                    <a:schemeClr val="tx1"/>
                  </a:solidFill>
                  <a:latin typeface="Arial" pitchFamily="34" charset="0"/>
                  <a:ea typeface="宋体" pitchFamily="2" charset="-122"/>
                  <a:cs typeface="+mn-cs"/>
                </a:defRPr>
              </a:lvl8pPr>
              <a:lvl9pPr marL="4608576" algn="l" defTabSz="1152144" rtl="0" eaLnBrk="1" latinLnBrk="0" hangingPunct="1">
                <a:defRPr kern="1200">
                  <a:solidFill>
                    <a:schemeClr val="tx1"/>
                  </a:solidFill>
                  <a:latin typeface="Arial" pitchFamily="34" charset="0"/>
                  <a:ea typeface="宋体" pitchFamily="2" charset="-122"/>
                  <a:cs typeface="+mn-cs"/>
                </a:defRPr>
              </a:lvl9pPr>
            </a:lstStyle>
            <a:p>
              <a:endParaRPr lang="en-US">
                <a:latin typeface="+mn-lt"/>
                <a:ea typeface="+mn-ea"/>
                <a:cs typeface="+mn-ea"/>
                <a:sym typeface="+mn-lt"/>
              </a:endParaRPr>
            </a:p>
          </p:txBody>
        </p:sp>
        <p:sp>
          <p:nvSpPr>
            <p:cNvPr id="191" name="Freeform 19"/>
            <p:cNvSpPr>
              <a:spLocks/>
            </p:cNvSpPr>
            <p:nvPr/>
          </p:nvSpPr>
          <p:spPr bwMode="auto">
            <a:xfrm rot="5400000">
              <a:off x="5396999" y="2634709"/>
              <a:ext cx="717492" cy="2299724"/>
            </a:xfrm>
            <a:custGeom>
              <a:avLst/>
              <a:gdLst>
                <a:gd name="T0" fmla="*/ 0 w 268"/>
                <a:gd name="T1" fmla="*/ 0 h 859"/>
                <a:gd name="T2" fmla="*/ 0 w 268"/>
                <a:gd name="T3" fmla="*/ 859 h 859"/>
                <a:gd name="T4" fmla="*/ 133 w 268"/>
                <a:gd name="T5" fmla="*/ 859 h 859"/>
                <a:gd name="T6" fmla="*/ 268 w 268"/>
                <a:gd name="T7" fmla="*/ 859 h 859"/>
                <a:gd name="T8" fmla="*/ 268 w 268"/>
                <a:gd name="T9" fmla="*/ 211 h 859"/>
                <a:gd name="T10" fmla="*/ 0 w 268"/>
                <a:gd name="T11" fmla="*/ 0 h 859"/>
              </a:gdLst>
              <a:ahLst/>
              <a:cxnLst>
                <a:cxn ang="0">
                  <a:pos x="T0" y="T1"/>
                </a:cxn>
                <a:cxn ang="0">
                  <a:pos x="T2" y="T3"/>
                </a:cxn>
                <a:cxn ang="0">
                  <a:pos x="T4" y="T5"/>
                </a:cxn>
                <a:cxn ang="0">
                  <a:pos x="T6" y="T7"/>
                </a:cxn>
                <a:cxn ang="0">
                  <a:pos x="T8" y="T9"/>
                </a:cxn>
                <a:cxn ang="0">
                  <a:pos x="T10" y="T11"/>
                </a:cxn>
              </a:cxnLst>
              <a:rect l="0" t="0" r="r" b="b"/>
              <a:pathLst>
                <a:path w="268" h="859">
                  <a:moveTo>
                    <a:pt x="0" y="0"/>
                  </a:moveTo>
                  <a:lnTo>
                    <a:pt x="0" y="859"/>
                  </a:lnTo>
                  <a:lnTo>
                    <a:pt x="133" y="859"/>
                  </a:lnTo>
                  <a:lnTo>
                    <a:pt x="268" y="859"/>
                  </a:lnTo>
                  <a:lnTo>
                    <a:pt x="268" y="211"/>
                  </a:lnTo>
                  <a:lnTo>
                    <a:pt x="0" y="0"/>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576072" algn="l" rtl="0" fontAlgn="base">
                <a:spcBef>
                  <a:spcPct val="0"/>
                </a:spcBef>
                <a:spcAft>
                  <a:spcPct val="0"/>
                </a:spcAft>
                <a:defRPr kern="1200">
                  <a:solidFill>
                    <a:schemeClr val="tx1"/>
                  </a:solidFill>
                  <a:latin typeface="Arial" pitchFamily="34" charset="0"/>
                  <a:ea typeface="宋体" pitchFamily="2" charset="-122"/>
                  <a:cs typeface="+mn-cs"/>
                </a:defRPr>
              </a:lvl2pPr>
              <a:lvl3pPr marL="1152144" algn="l" rtl="0" fontAlgn="base">
                <a:spcBef>
                  <a:spcPct val="0"/>
                </a:spcBef>
                <a:spcAft>
                  <a:spcPct val="0"/>
                </a:spcAft>
                <a:defRPr kern="1200">
                  <a:solidFill>
                    <a:schemeClr val="tx1"/>
                  </a:solidFill>
                  <a:latin typeface="Arial" pitchFamily="34" charset="0"/>
                  <a:ea typeface="宋体" pitchFamily="2" charset="-122"/>
                  <a:cs typeface="+mn-cs"/>
                </a:defRPr>
              </a:lvl3pPr>
              <a:lvl4pPr marL="1728216" algn="l" rtl="0" fontAlgn="base">
                <a:spcBef>
                  <a:spcPct val="0"/>
                </a:spcBef>
                <a:spcAft>
                  <a:spcPct val="0"/>
                </a:spcAft>
                <a:defRPr kern="1200">
                  <a:solidFill>
                    <a:schemeClr val="tx1"/>
                  </a:solidFill>
                  <a:latin typeface="Arial" pitchFamily="34" charset="0"/>
                  <a:ea typeface="宋体" pitchFamily="2" charset="-122"/>
                  <a:cs typeface="+mn-cs"/>
                </a:defRPr>
              </a:lvl4pPr>
              <a:lvl5pPr marL="2304288" algn="l" rtl="0" fontAlgn="base">
                <a:spcBef>
                  <a:spcPct val="0"/>
                </a:spcBef>
                <a:spcAft>
                  <a:spcPct val="0"/>
                </a:spcAft>
                <a:defRPr kern="1200">
                  <a:solidFill>
                    <a:schemeClr val="tx1"/>
                  </a:solidFill>
                  <a:latin typeface="Arial" pitchFamily="34" charset="0"/>
                  <a:ea typeface="宋体" pitchFamily="2" charset="-122"/>
                  <a:cs typeface="+mn-cs"/>
                </a:defRPr>
              </a:lvl5pPr>
              <a:lvl6pPr marL="2880360" algn="l" defTabSz="1152144" rtl="0" eaLnBrk="1" latinLnBrk="0" hangingPunct="1">
                <a:defRPr kern="1200">
                  <a:solidFill>
                    <a:schemeClr val="tx1"/>
                  </a:solidFill>
                  <a:latin typeface="Arial" pitchFamily="34" charset="0"/>
                  <a:ea typeface="宋体" pitchFamily="2" charset="-122"/>
                  <a:cs typeface="+mn-cs"/>
                </a:defRPr>
              </a:lvl6pPr>
              <a:lvl7pPr marL="3456432" algn="l" defTabSz="1152144" rtl="0" eaLnBrk="1" latinLnBrk="0" hangingPunct="1">
                <a:defRPr kern="1200">
                  <a:solidFill>
                    <a:schemeClr val="tx1"/>
                  </a:solidFill>
                  <a:latin typeface="Arial" pitchFamily="34" charset="0"/>
                  <a:ea typeface="宋体" pitchFamily="2" charset="-122"/>
                  <a:cs typeface="+mn-cs"/>
                </a:defRPr>
              </a:lvl7pPr>
              <a:lvl8pPr marL="4032504" algn="l" defTabSz="1152144" rtl="0" eaLnBrk="1" latinLnBrk="0" hangingPunct="1">
                <a:defRPr kern="1200">
                  <a:solidFill>
                    <a:schemeClr val="tx1"/>
                  </a:solidFill>
                  <a:latin typeface="Arial" pitchFamily="34" charset="0"/>
                  <a:ea typeface="宋体" pitchFamily="2" charset="-122"/>
                  <a:cs typeface="+mn-cs"/>
                </a:defRPr>
              </a:lvl8pPr>
              <a:lvl9pPr marL="4608576" algn="l" defTabSz="1152144" rtl="0" eaLnBrk="1" latinLnBrk="0" hangingPunct="1">
                <a:defRPr kern="1200">
                  <a:solidFill>
                    <a:schemeClr val="tx1"/>
                  </a:solidFill>
                  <a:latin typeface="Arial" pitchFamily="34" charset="0"/>
                  <a:ea typeface="宋体" pitchFamily="2" charset="-122"/>
                  <a:cs typeface="+mn-cs"/>
                </a:defRPr>
              </a:lvl9pPr>
            </a:lstStyle>
            <a:p>
              <a:endParaRPr lang="en-US">
                <a:latin typeface="+mn-lt"/>
                <a:ea typeface="+mn-ea"/>
                <a:cs typeface="+mn-ea"/>
                <a:sym typeface="+mn-lt"/>
              </a:endParaRPr>
            </a:p>
          </p:txBody>
        </p:sp>
      </p:grpSp>
      <p:grpSp>
        <p:nvGrpSpPr>
          <p:cNvPr id="139" name="Group 12"/>
          <p:cNvGrpSpPr/>
          <p:nvPr/>
        </p:nvGrpSpPr>
        <p:grpSpPr>
          <a:xfrm>
            <a:off x="4255390" y="1889672"/>
            <a:ext cx="3417191" cy="1584813"/>
            <a:chOff x="5259123" y="2357618"/>
            <a:chExt cx="2998476" cy="1416245"/>
          </a:xfrm>
        </p:grpSpPr>
        <p:sp>
          <p:nvSpPr>
            <p:cNvPr id="188" name="Freeform 25"/>
            <p:cNvSpPr>
              <a:spLocks/>
            </p:cNvSpPr>
            <p:nvPr/>
          </p:nvSpPr>
          <p:spPr bwMode="auto">
            <a:xfrm rot="5400000">
              <a:off x="7244274" y="2760539"/>
              <a:ext cx="1416245" cy="610404"/>
            </a:xfrm>
            <a:custGeom>
              <a:avLst/>
              <a:gdLst>
                <a:gd name="T0" fmla="*/ 266 w 529"/>
                <a:gd name="T1" fmla="*/ 0 h 228"/>
                <a:gd name="T2" fmla="*/ 0 w 529"/>
                <a:gd name="T3" fmla="*/ 228 h 228"/>
                <a:gd name="T4" fmla="*/ 266 w 529"/>
                <a:gd name="T5" fmla="*/ 228 h 228"/>
                <a:gd name="T6" fmla="*/ 529 w 529"/>
                <a:gd name="T7" fmla="*/ 228 h 228"/>
                <a:gd name="T8" fmla="*/ 266 w 529"/>
                <a:gd name="T9" fmla="*/ 0 h 228"/>
              </a:gdLst>
              <a:ahLst/>
              <a:cxnLst>
                <a:cxn ang="0">
                  <a:pos x="T0" y="T1"/>
                </a:cxn>
                <a:cxn ang="0">
                  <a:pos x="T2" y="T3"/>
                </a:cxn>
                <a:cxn ang="0">
                  <a:pos x="T4" y="T5"/>
                </a:cxn>
                <a:cxn ang="0">
                  <a:pos x="T6" y="T7"/>
                </a:cxn>
                <a:cxn ang="0">
                  <a:pos x="T8" y="T9"/>
                </a:cxn>
              </a:cxnLst>
              <a:rect l="0" t="0" r="r" b="b"/>
              <a:pathLst>
                <a:path w="529" h="228">
                  <a:moveTo>
                    <a:pt x="266" y="0"/>
                  </a:moveTo>
                  <a:lnTo>
                    <a:pt x="0" y="228"/>
                  </a:lnTo>
                  <a:lnTo>
                    <a:pt x="266" y="228"/>
                  </a:lnTo>
                  <a:lnTo>
                    <a:pt x="529" y="228"/>
                  </a:lnTo>
                  <a:lnTo>
                    <a:pt x="266"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576072" algn="l" rtl="0" fontAlgn="base">
                <a:spcBef>
                  <a:spcPct val="0"/>
                </a:spcBef>
                <a:spcAft>
                  <a:spcPct val="0"/>
                </a:spcAft>
                <a:defRPr kern="1200">
                  <a:solidFill>
                    <a:schemeClr val="tx1"/>
                  </a:solidFill>
                  <a:latin typeface="Arial" pitchFamily="34" charset="0"/>
                  <a:ea typeface="宋体" pitchFamily="2" charset="-122"/>
                  <a:cs typeface="+mn-cs"/>
                </a:defRPr>
              </a:lvl2pPr>
              <a:lvl3pPr marL="1152144" algn="l" rtl="0" fontAlgn="base">
                <a:spcBef>
                  <a:spcPct val="0"/>
                </a:spcBef>
                <a:spcAft>
                  <a:spcPct val="0"/>
                </a:spcAft>
                <a:defRPr kern="1200">
                  <a:solidFill>
                    <a:schemeClr val="tx1"/>
                  </a:solidFill>
                  <a:latin typeface="Arial" pitchFamily="34" charset="0"/>
                  <a:ea typeface="宋体" pitchFamily="2" charset="-122"/>
                  <a:cs typeface="+mn-cs"/>
                </a:defRPr>
              </a:lvl3pPr>
              <a:lvl4pPr marL="1728216" algn="l" rtl="0" fontAlgn="base">
                <a:spcBef>
                  <a:spcPct val="0"/>
                </a:spcBef>
                <a:spcAft>
                  <a:spcPct val="0"/>
                </a:spcAft>
                <a:defRPr kern="1200">
                  <a:solidFill>
                    <a:schemeClr val="tx1"/>
                  </a:solidFill>
                  <a:latin typeface="Arial" pitchFamily="34" charset="0"/>
                  <a:ea typeface="宋体" pitchFamily="2" charset="-122"/>
                  <a:cs typeface="+mn-cs"/>
                </a:defRPr>
              </a:lvl4pPr>
              <a:lvl5pPr marL="2304288" algn="l" rtl="0" fontAlgn="base">
                <a:spcBef>
                  <a:spcPct val="0"/>
                </a:spcBef>
                <a:spcAft>
                  <a:spcPct val="0"/>
                </a:spcAft>
                <a:defRPr kern="1200">
                  <a:solidFill>
                    <a:schemeClr val="tx1"/>
                  </a:solidFill>
                  <a:latin typeface="Arial" pitchFamily="34" charset="0"/>
                  <a:ea typeface="宋体" pitchFamily="2" charset="-122"/>
                  <a:cs typeface="+mn-cs"/>
                </a:defRPr>
              </a:lvl5pPr>
              <a:lvl6pPr marL="2880360" algn="l" defTabSz="1152144" rtl="0" eaLnBrk="1" latinLnBrk="0" hangingPunct="1">
                <a:defRPr kern="1200">
                  <a:solidFill>
                    <a:schemeClr val="tx1"/>
                  </a:solidFill>
                  <a:latin typeface="Arial" pitchFamily="34" charset="0"/>
                  <a:ea typeface="宋体" pitchFamily="2" charset="-122"/>
                  <a:cs typeface="+mn-cs"/>
                </a:defRPr>
              </a:lvl6pPr>
              <a:lvl7pPr marL="3456432" algn="l" defTabSz="1152144" rtl="0" eaLnBrk="1" latinLnBrk="0" hangingPunct="1">
                <a:defRPr kern="1200">
                  <a:solidFill>
                    <a:schemeClr val="tx1"/>
                  </a:solidFill>
                  <a:latin typeface="Arial" pitchFamily="34" charset="0"/>
                  <a:ea typeface="宋体" pitchFamily="2" charset="-122"/>
                  <a:cs typeface="+mn-cs"/>
                </a:defRPr>
              </a:lvl7pPr>
              <a:lvl8pPr marL="4032504" algn="l" defTabSz="1152144" rtl="0" eaLnBrk="1" latinLnBrk="0" hangingPunct="1">
                <a:defRPr kern="1200">
                  <a:solidFill>
                    <a:schemeClr val="tx1"/>
                  </a:solidFill>
                  <a:latin typeface="Arial" pitchFamily="34" charset="0"/>
                  <a:ea typeface="宋体" pitchFamily="2" charset="-122"/>
                  <a:cs typeface="+mn-cs"/>
                </a:defRPr>
              </a:lvl8pPr>
              <a:lvl9pPr marL="4608576" algn="l" defTabSz="1152144" rtl="0" eaLnBrk="1" latinLnBrk="0" hangingPunct="1">
                <a:defRPr kern="1200">
                  <a:solidFill>
                    <a:schemeClr val="tx1"/>
                  </a:solidFill>
                  <a:latin typeface="Arial" pitchFamily="34" charset="0"/>
                  <a:ea typeface="宋体" pitchFamily="2" charset="-122"/>
                  <a:cs typeface="+mn-cs"/>
                </a:defRPr>
              </a:lvl9pPr>
            </a:lstStyle>
            <a:p>
              <a:endParaRPr lang="en-US">
                <a:latin typeface="+mn-lt"/>
                <a:ea typeface="+mn-ea"/>
                <a:cs typeface="+mn-ea"/>
                <a:sym typeface="+mn-lt"/>
              </a:endParaRPr>
            </a:p>
          </p:txBody>
        </p:sp>
        <p:sp>
          <p:nvSpPr>
            <p:cNvPr id="189" name="Freeform 27"/>
            <p:cNvSpPr>
              <a:spLocks/>
            </p:cNvSpPr>
            <p:nvPr/>
          </p:nvSpPr>
          <p:spPr bwMode="auto">
            <a:xfrm rot="5400000">
              <a:off x="6094413" y="1873044"/>
              <a:ext cx="717492" cy="2388071"/>
            </a:xfrm>
            <a:custGeom>
              <a:avLst/>
              <a:gdLst>
                <a:gd name="T0" fmla="*/ 268 w 268"/>
                <a:gd name="T1" fmla="*/ 0 h 892"/>
                <a:gd name="T2" fmla="*/ 135 w 268"/>
                <a:gd name="T3" fmla="*/ 0 h 892"/>
                <a:gd name="T4" fmla="*/ 0 w 268"/>
                <a:gd name="T5" fmla="*/ 0 h 892"/>
                <a:gd name="T6" fmla="*/ 0 w 268"/>
                <a:gd name="T7" fmla="*/ 310 h 892"/>
                <a:gd name="T8" fmla="*/ 0 w 268"/>
                <a:gd name="T9" fmla="*/ 310 h 892"/>
                <a:gd name="T10" fmla="*/ 0 w 268"/>
                <a:gd name="T11" fmla="*/ 680 h 892"/>
                <a:gd name="T12" fmla="*/ 268 w 268"/>
                <a:gd name="T13" fmla="*/ 892 h 892"/>
                <a:gd name="T14" fmla="*/ 268 w 268"/>
                <a:gd name="T15" fmla="*/ 0 h 8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8" h="892">
                  <a:moveTo>
                    <a:pt x="268" y="0"/>
                  </a:moveTo>
                  <a:lnTo>
                    <a:pt x="135" y="0"/>
                  </a:lnTo>
                  <a:lnTo>
                    <a:pt x="0" y="0"/>
                  </a:lnTo>
                  <a:lnTo>
                    <a:pt x="0" y="310"/>
                  </a:lnTo>
                  <a:lnTo>
                    <a:pt x="0" y="310"/>
                  </a:lnTo>
                  <a:lnTo>
                    <a:pt x="0" y="680"/>
                  </a:lnTo>
                  <a:lnTo>
                    <a:pt x="268" y="892"/>
                  </a:lnTo>
                  <a:lnTo>
                    <a:pt x="268"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576072" algn="l" rtl="0" fontAlgn="base">
                <a:spcBef>
                  <a:spcPct val="0"/>
                </a:spcBef>
                <a:spcAft>
                  <a:spcPct val="0"/>
                </a:spcAft>
                <a:defRPr kern="1200">
                  <a:solidFill>
                    <a:schemeClr val="tx1"/>
                  </a:solidFill>
                  <a:latin typeface="Arial" pitchFamily="34" charset="0"/>
                  <a:ea typeface="宋体" pitchFamily="2" charset="-122"/>
                  <a:cs typeface="+mn-cs"/>
                </a:defRPr>
              </a:lvl2pPr>
              <a:lvl3pPr marL="1152144" algn="l" rtl="0" fontAlgn="base">
                <a:spcBef>
                  <a:spcPct val="0"/>
                </a:spcBef>
                <a:spcAft>
                  <a:spcPct val="0"/>
                </a:spcAft>
                <a:defRPr kern="1200">
                  <a:solidFill>
                    <a:schemeClr val="tx1"/>
                  </a:solidFill>
                  <a:latin typeface="Arial" pitchFamily="34" charset="0"/>
                  <a:ea typeface="宋体" pitchFamily="2" charset="-122"/>
                  <a:cs typeface="+mn-cs"/>
                </a:defRPr>
              </a:lvl3pPr>
              <a:lvl4pPr marL="1728216" algn="l" rtl="0" fontAlgn="base">
                <a:spcBef>
                  <a:spcPct val="0"/>
                </a:spcBef>
                <a:spcAft>
                  <a:spcPct val="0"/>
                </a:spcAft>
                <a:defRPr kern="1200">
                  <a:solidFill>
                    <a:schemeClr val="tx1"/>
                  </a:solidFill>
                  <a:latin typeface="Arial" pitchFamily="34" charset="0"/>
                  <a:ea typeface="宋体" pitchFamily="2" charset="-122"/>
                  <a:cs typeface="+mn-cs"/>
                </a:defRPr>
              </a:lvl4pPr>
              <a:lvl5pPr marL="2304288" algn="l" rtl="0" fontAlgn="base">
                <a:spcBef>
                  <a:spcPct val="0"/>
                </a:spcBef>
                <a:spcAft>
                  <a:spcPct val="0"/>
                </a:spcAft>
                <a:defRPr kern="1200">
                  <a:solidFill>
                    <a:schemeClr val="tx1"/>
                  </a:solidFill>
                  <a:latin typeface="Arial" pitchFamily="34" charset="0"/>
                  <a:ea typeface="宋体" pitchFamily="2" charset="-122"/>
                  <a:cs typeface="+mn-cs"/>
                </a:defRPr>
              </a:lvl5pPr>
              <a:lvl6pPr marL="2880360" algn="l" defTabSz="1152144" rtl="0" eaLnBrk="1" latinLnBrk="0" hangingPunct="1">
                <a:defRPr kern="1200">
                  <a:solidFill>
                    <a:schemeClr val="tx1"/>
                  </a:solidFill>
                  <a:latin typeface="Arial" pitchFamily="34" charset="0"/>
                  <a:ea typeface="宋体" pitchFamily="2" charset="-122"/>
                  <a:cs typeface="+mn-cs"/>
                </a:defRPr>
              </a:lvl6pPr>
              <a:lvl7pPr marL="3456432" algn="l" defTabSz="1152144" rtl="0" eaLnBrk="1" latinLnBrk="0" hangingPunct="1">
                <a:defRPr kern="1200">
                  <a:solidFill>
                    <a:schemeClr val="tx1"/>
                  </a:solidFill>
                  <a:latin typeface="Arial" pitchFamily="34" charset="0"/>
                  <a:ea typeface="宋体" pitchFamily="2" charset="-122"/>
                  <a:cs typeface="+mn-cs"/>
                </a:defRPr>
              </a:lvl7pPr>
              <a:lvl8pPr marL="4032504" algn="l" defTabSz="1152144" rtl="0" eaLnBrk="1" latinLnBrk="0" hangingPunct="1">
                <a:defRPr kern="1200">
                  <a:solidFill>
                    <a:schemeClr val="tx1"/>
                  </a:solidFill>
                  <a:latin typeface="Arial" pitchFamily="34" charset="0"/>
                  <a:ea typeface="宋体" pitchFamily="2" charset="-122"/>
                  <a:cs typeface="+mn-cs"/>
                </a:defRPr>
              </a:lvl8pPr>
              <a:lvl9pPr marL="4608576" algn="l" defTabSz="1152144" rtl="0" eaLnBrk="1" latinLnBrk="0" hangingPunct="1">
                <a:defRPr kern="1200">
                  <a:solidFill>
                    <a:schemeClr val="tx1"/>
                  </a:solidFill>
                  <a:latin typeface="Arial" pitchFamily="34" charset="0"/>
                  <a:ea typeface="宋体" pitchFamily="2" charset="-122"/>
                  <a:cs typeface="+mn-cs"/>
                </a:defRPr>
              </a:lvl9pPr>
            </a:lstStyle>
            <a:p>
              <a:endParaRPr lang="en-US">
                <a:latin typeface="+mn-lt"/>
                <a:ea typeface="+mn-ea"/>
                <a:cs typeface="+mn-ea"/>
                <a:sym typeface="+mn-lt"/>
              </a:endParaRPr>
            </a:p>
          </p:txBody>
        </p:sp>
      </p:grpSp>
      <p:grpSp>
        <p:nvGrpSpPr>
          <p:cNvPr id="140" name="Group 3"/>
          <p:cNvGrpSpPr/>
          <p:nvPr/>
        </p:nvGrpSpPr>
        <p:grpSpPr>
          <a:xfrm>
            <a:off x="1623909" y="997612"/>
            <a:ext cx="3955139" cy="1711307"/>
            <a:chOff x="3551064" y="1645480"/>
            <a:chExt cx="3266196" cy="1410890"/>
          </a:xfrm>
        </p:grpSpPr>
        <p:sp>
          <p:nvSpPr>
            <p:cNvPr id="186" name="Freeform 35"/>
            <p:cNvSpPr>
              <a:spLocks/>
            </p:cNvSpPr>
            <p:nvPr/>
          </p:nvSpPr>
          <p:spPr bwMode="auto">
            <a:xfrm rot="5400000">
              <a:off x="5133295" y="1024368"/>
              <a:ext cx="712138" cy="2655792"/>
            </a:xfrm>
            <a:custGeom>
              <a:avLst/>
              <a:gdLst>
                <a:gd name="T0" fmla="*/ 266 w 266"/>
                <a:gd name="T1" fmla="*/ 0 h 992"/>
                <a:gd name="T2" fmla="*/ 0 w 266"/>
                <a:gd name="T3" fmla="*/ 212 h 992"/>
                <a:gd name="T4" fmla="*/ 0 w 266"/>
                <a:gd name="T5" fmla="*/ 992 h 992"/>
                <a:gd name="T6" fmla="*/ 133 w 266"/>
                <a:gd name="T7" fmla="*/ 992 h 992"/>
                <a:gd name="T8" fmla="*/ 266 w 266"/>
                <a:gd name="T9" fmla="*/ 992 h 992"/>
                <a:gd name="T10" fmla="*/ 266 w 266"/>
                <a:gd name="T11" fmla="*/ 0 h 992"/>
              </a:gdLst>
              <a:ahLst/>
              <a:cxnLst>
                <a:cxn ang="0">
                  <a:pos x="T0" y="T1"/>
                </a:cxn>
                <a:cxn ang="0">
                  <a:pos x="T2" y="T3"/>
                </a:cxn>
                <a:cxn ang="0">
                  <a:pos x="T4" y="T5"/>
                </a:cxn>
                <a:cxn ang="0">
                  <a:pos x="T6" y="T7"/>
                </a:cxn>
                <a:cxn ang="0">
                  <a:pos x="T8" y="T9"/>
                </a:cxn>
                <a:cxn ang="0">
                  <a:pos x="T10" y="T11"/>
                </a:cxn>
              </a:cxnLst>
              <a:rect l="0" t="0" r="r" b="b"/>
              <a:pathLst>
                <a:path w="266" h="992">
                  <a:moveTo>
                    <a:pt x="266" y="0"/>
                  </a:moveTo>
                  <a:lnTo>
                    <a:pt x="0" y="212"/>
                  </a:lnTo>
                  <a:lnTo>
                    <a:pt x="0" y="992"/>
                  </a:lnTo>
                  <a:lnTo>
                    <a:pt x="133" y="992"/>
                  </a:lnTo>
                  <a:lnTo>
                    <a:pt x="266" y="992"/>
                  </a:lnTo>
                  <a:lnTo>
                    <a:pt x="266"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576072" algn="l" rtl="0" fontAlgn="base">
                <a:spcBef>
                  <a:spcPct val="0"/>
                </a:spcBef>
                <a:spcAft>
                  <a:spcPct val="0"/>
                </a:spcAft>
                <a:defRPr kern="1200">
                  <a:solidFill>
                    <a:schemeClr val="tx1"/>
                  </a:solidFill>
                  <a:latin typeface="Arial" pitchFamily="34" charset="0"/>
                  <a:ea typeface="宋体" pitchFamily="2" charset="-122"/>
                  <a:cs typeface="+mn-cs"/>
                </a:defRPr>
              </a:lvl2pPr>
              <a:lvl3pPr marL="1152144" algn="l" rtl="0" fontAlgn="base">
                <a:spcBef>
                  <a:spcPct val="0"/>
                </a:spcBef>
                <a:spcAft>
                  <a:spcPct val="0"/>
                </a:spcAft>
                <a:defRPr kern="1200">
                  <a:solidFill>
                    <a:schemeClr val="tx1"/>
                  </a:solidFill>
                  <a:latin typeface="Arial" pitchFamily="34" charset="0"/>
                  <a:ea typeface="宋体" pitchFamily="2" charset="-122"/>
                  <a:cs typeface="+mn-cs"/>
                </a:defRPr>
              </a:lvl3pPr>
              <a:lvl4pPr marL="1728216" algn="l" rtl="0" fontAlgn="base">
                <a:spcBef>
                  <a:spcPct val="0"/>
                </a:spcBef>
                <a:spcAft>
                  <a:spcPct val="0"/>
                </a:spcAft>
                <a:defRPr kern="1200">
                  <a:solidFill>
                    <a:schemeClr val="tx1"/>
                  </a:solidFill>
                  <a:latin typeface="Arial" pitchFamily="34" charset="0"/>
                  <a:ea typeface="宋体" pitchFamily="2" charset="-122"/>
                  <a:cs typeface="+mn-cs"/>
                </a:defRPr>
              </a:lvl4pPr>
              <a:lvl5pPr marL="2304288" algn="l" rtl="0" fontAlgn="base">
                <a:spcBef>
                  <a:spcPct val="0"/>
                </a:spcBef>
                <a:spcAft>
                  <a:spcPct val="0"/>
                </a:spcAft>
                <a:defRPr kern="1200">
                  <a:solidFill>
                    <a:schemeClr val="tx1"/>
                  </a:solidFill>
                  <a:latin typeface="Arial" pitchFamily="34" charset="0"/>
                  <a:ea typeface="宋体" pitchFamily="2" charset="-122"/>
                  <a:cs typeface="+mn-cs"/>
                </a:defRPr>
              </a:lvl5pPr>
              <a:lvl6pPr marL="2880360" algn="l" defTabSz="1152144" rtl="0" eaLnBrk="1" latinLnBrk="0" hangingPunct="1">
                <a:defRPr kern="1200">
                  <a:solidFill>
                    <a:schemeClr val="tx1"/>
                  </a:solidFill>
                  <a:latin typeface="Arial" pitchFamily="34" charset="0"/>
                  <a:ea typeface="宋体" pitchFamily="2" charset="-122"/>
                  <a:cs typeface="+mn-cs"/>
                </a:defRPr>
              </a:lvl6pPr>
              <a:lvl7pPr marL="3456432" algn="l" defTabSz="1152144" rtl="0" eaLnBrk="1" latinLnBrk="0" hangingPunct="1">
                <a:defRPr kern="1200">
                  <a:solidFill>
                    <a:schemeClr val="tx1"/>
                  </a:solidFill>
                  <a:latin typeface="Arial" pitchFamily="34" charset="0"/>
                  <a:ea typeface="宋体" pitchFamily="2" charset="-122"/>
                  <a:cs typeface="+mn-cs"/>
                </a:defRPr>
              </a:lvl7pPr>
              <a:lvl8pPr marL="4032504" algn="l" defTabSz="1152144" rtl="0" eaLnBrk="1" latinLnBrk="0" hangingPunct="1">
                <a:defRPr kern="1200">
                  <a:solidFill>
                    <a:schemeClr val="tx1"/>
                  </a:solidFill>
                  <a:latin typeface="Arial" pitchFamily="34" charset="0"/>
                  <a:ea typeface="宋体" pitchFamily="2" charset="-122"/>
                  <a:cs typeface="+mn-cs"/>
                </a:defRPr>
              </a:lvl8pPr>
              <a:lvl9pPr marL="4608576" algn="l" defTabSz="1152144" rtl="0" eaLnBrk="1" latinLnBrk="0" hangingPunct="1">
                <a:defRPr kern="1200">
                  <a:solidFill>
                    <a:schemeClr val="tx1"/>
                  </a:solidFill>
                  <a:latin typeface="Arial" pitchFamily="34" charset="0"/>
                  <a:ea typeface="宋体" pitchFamily="2" charset="-122"/>
                  <a:cs typeface="+mn-cs"/>
                </a:defRPr>
              </a:lvl9pPr>
            </a:lstStyle>
            <a:p>
              <a:endParaRPr lang="en-US">
                <a:latin typeface="+mn-lt"/>
                <a:ea typeface="+mn-ea"/>
                <a:cs typeface="+mn-ea"/>
                <a:sym typeface="+mn-lt"/>
              </a:endParaRPr>
            </a:p>
          </p:txBody>
        </p:sp>
        <p:sp>
          <p:nvSpPr>
            <p:cNvPr id="187" name="Freeform 37"/>
            <p:cNvSpPr>
              <a:spLocks/>
            </p:cNvSpPr>
            <p:nvPr/>
          </p:nvSpPr>
          <p:spPr bwMode="auto">
            <a:xfrm rot="5400000">
              <a:off x="3150821" y="2045723"/>
              <a:ext cx="1410890" cy="610404"/>
            </a:xfrm>
            <a:custGeom>
              <a:avLst/>
              <a:gdLst>
                <a:gd name="T0" fmla="*/ 527 w 527"/>
                <a:gd name="T1" fmla="*/ 0 h 228"/>
                <a:gd name="T2" fmla="*/ 397 w 527"/>
                <a:gd name="T3" fmla="*/ 0 h 228"/>
                <a:gd name="T4" fmla="*/ 264 w 527"/>
                <a:gd name="T5" fmla="*/ 0 h 228"/>
                <a:gd name="T6" fmla="*/ 131 w 527"/>
                <a:gd name="T7" fmla="*/ 0 h 228"/>
                <a:gd name="T8" fmla="*/ 0 w 527"/>
                <a:gd name="T9" fmla="*/ 0 h 228"/>
                <a:gd name="T10" fmla="*/ 264 w 527"/>
                <a:gd name="T11" fmla="*/ 228 h 228"/>
                <a:gd name="T12" fmla="*/ 527 w 527"/>
                <a:gd name="T13" fmla="*/ 0 h 228"/>
              </a:gdLst>
              <a:ahLst/>
              <a:cxnLst>
                <a:cxn ang="0">
                  <a:pos x="T0" y="T1"/>
                </a:cxn>
                <a:cxn ang="0">
                  <a:pos x="T2" y="T3"/>
                </a:cxn>
                <a:cxn ang="0">
                  <a:pos x="T4" y="T5"/>
                </a:cxn>
                <a:cxn ang="0">
                  <a:pos x="T6" y="T7"/>
                </a:cxn>
                <a:cxn ang="0">
                  <a:pos x="T8" y="T9"/>
                </a:cxn>
                <a:cxn ang="0">
                  <a:pos x="T10" y="T11"/>
                </a:cxn>
                <a:cxn ang="0">
                  <a:pos x="T12" y="T13"/>
                </a:cxn>
              </a:cxnLst>
              <a:rect l="0" t="0" r="r" b="b"/>
              <a:pathLst>
                <a:path w="527" h="228">
                  <a:moveTo>
                    <a:pt x="527" y="0"/>
                  </a:moveTo>
                  <a:lnTo>
                    <a:pt x="397" y="0"/>
                  </a:lnTo>
                  <a:lnTo>
                    <a:pt x="264" y="0"/>
                  </a:lnTo>
                  <a:lnTo>
                    <a:pt x="131" y="0"/>
                  </a:lnTo>
                  <a:lnTo>
                    <a:pt x="0" y="0"/>
                  </a:lnTo>
                  <a:lnTo>
                    <a:pt x="264" y="228"/>
                  </a:lnTo>
                  <a:lnTo>
                    <a:pt x="527"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576072" algn="l" rtl="0" fontAlgn="base">
                <a:spcBef>
                  <a:spcPct val="0"/>
                </a:spcBef>
                <a:spcAft>
                  <a:spcPct val="0"/>
                </a:spcAft>
                <a:defRPr kern="1200">
                  <a:solidFill>
                    <a:schemeClr val="tx1"/>
                  </a:solidFill>
                  <a:latin typeface="Arial" pitchFamily="34" charset="0"/>
                  <a:ea typeface="宋体" pitchFamily="2" charset="-122"/>
                  <a:cs typeface="+mn-cs"/>
                </a:defRPr>
              </a:lvl2pPr>
              <a:lvl3pPr marL="1152144" algn="l" rtl="0" fontAlgn="base">
                <a:spcBef>
                  <a:spcPct val="0"/>
                </a:spcBef>
                <a:spcAft>
                  <a:spcPct val="0"/>
                </a:spcAft>
                <a:defRPr kern="1200">
                  <a:solidFill>
                    <a:schemeClr val="tx1"/>
                  </a:solidFill>
                  <a:latin typeface="Arial" pitchFamily="34" charset="0"/>
                  <a:ea typeface="宋体" pitchFamily="2" charset="-122"/>
                  <a:cs typeface="+mn-cs"/>
                </a:defRPr>
              </a:lvl3pPr>
              <a:lvl4pPr marL="1728216" algn="l" rtl="0" fontAlgn="base">
                <a:spcBef>
                  <a:spcPct val="0"/>
                </a:spcBef>
                <a:spcAft>
                  <a:spcPct val="0"/>
                </a:spcAft>
                <a:defRPr kern="1200">
                  <a:solidFill>
                    <a:schemeClr val="tx1"/>
                  </a:solidFill>
                  <a:latin typeface="Arial" pitchFamily="34" charset="0"/>
                  <a:ea typeface="宋体" pitchFamily="2" charset="-122"/>
                  <a:cs typeface="+mn-cs"/>
                </a:defRPr>
              </a:lvl4pPr>
              <a:lvl5pPr marL="2304288" algn="l" rtl="0" fontAlgn="base">
                <a:spcBef>
                  <a:spcPct val="0"/>
                </a:spcBef>
                <a:spcAft>
                  <a:spcPct val="0"/>
                </a:spcAft>
                <a:defRPr kern="1200">
                  <a:solidFill>
                    <a:schemeClr val="tx1"/>
                  </a:solidFill>
                  <a:latin typeface="Arial" pitchFamily="34" charset="0"/>
                  <a:ea typeface="宋体" pitchFamily="2" charset="-122"/>
                  <a:cs typeface="+mn-cs"/>
                </a:defRPr>
              </a:lvl5pPr>
              <a:lvl6pPr marL="2880360" algn="l" defTabSz="1152144" rtl="0" eaLnBrk="1" latinLnBrk="0" hangingPunct="1">
                <a:defRPr kern="1200">
                  <a:solidFill>
                    <a:schemeClr val="tx1"/>
                  </a:solidFill>
                  <a:latin typeface="Arial" pitchFamily="34" charset="0"/>
                  <a:ea typeface="宋体" pitchFamily="2" charset="-122"/>
                  <a:cs typeface="+mn-cs"/>
                </a:defRPr>
              </a:lvl6pPr>
              <a:lvl7pPr marL="3456432" algn="l" defTabSz="1152144" rtl="0" eaLnBrk="1" latinLnBrk="0" hangingPunct="1">
                <a:defRPr kern="1200">
                  <a:solidFill>
                    <a:schemeClr val="tx1"/>
                  </a:solidFill>
                  <a:latin typeface="Arial" pitchFamily="34" charset="0"/>
                  <a:ea typeface="宋体" pitchFamily="2" charset="-122"/>
                  <a:cs typeface="+mn-cs"/>
                </a:defRPr>
              </a:lvl7pPr>
              <a:lvl8pPr marL="4032504" algn="l" defTabSz="1152144" rtl="0" eaLnBrk="1" latinLnBrk="0" hangingPunct="1">
                <a:defRPr kern="1200">
                  <a:solidFill>
                    <a:schemeClr val="tx1"/>
                  </a:solidFill>
                  <a:latin typeface="Arial" pitchFamily="34" charset="0"/>
                  <a:ea typeface="宋体" pitchFamily="2" charset="-122"/>
                  <a:cs typeface="+mn-cs"/>
                </a:defRPr>
              </a:lvl8pPr>
              <a:lvl9pPr marL="4608576" algn="l" defTabSz="1152144" rtl="0" eaLnBrk="1" latinLnBrk="0" hangingPunct="1">
                <a:defRPr kern="1200">
                  <a:solidFill>
                    <a:schemeClr val="tx1"/>
                  </a:solidFill>
                  <a:latin typeface="Arial" pitchFamily="34" charset="0"/>
                  <a:ea typeface="宋体" pitchFamily="2" charset="-122"/>
                  <a:cs typeface="+mn-cs"/>
                </a:defRPr>
              </a:lvl9pPr>
            </a:lstStyle>
            <a:p>
              <a:endParaRPr lang="en-US">
                <a:latin typeface="+mn-lt"/>
                <a:ea typeface="+mn-ea"/>
                <a:cs typeface="+mn-ea"/>
                <a:sym typeface="+mn-lt"/>
              </a:endParaRPr>
            </a:p>
          </p:txBody>
        </p:sp>
      </p:grpSp>
      <p:grpSp>
        <p:nvGrpSpPr>
          <p:cNvPr id="141" name="Group 47"/>
          <p:cNvGrpSpPr/>
          <p:nvPr/>
        </p:nvGrpSpPr>
        <p:grpSpPr>
          <a:xfrm>
            <a:off x="1551901" y="4303816"/>
            <a:ext cx="3448045" cy="1609251"/>
            <a:chOff x="3995481" y="3075110"/>
            <a:chExt cx="2910126" cy="1410890"/>
          </a:xfrm>
          <a:solidFill>
            <a:schemeClr val="accent5"/>
          </a:solidFill>
        </p:grpSpPr>
        <p:sp>
          <p:nvSpPr>
            <p:cNvPr id="184" name="Freeform 17"/>
            <p:cNvSpPr>
              <a:spLocks/>
            </p:cNvSpPr>
            <p:nvPr/>
          </p:nvSpPr>
          <p:spPr bwMode="auto">
            <a:xfrm rot="5400000">
              <a:off x="3595238" y="3475353"/>
              <a:ext cx="1410890" cy="610404"/>
            </a:xfrm>
            <a:custGeom>
              <a:avLst/>
              <a:gdLst>
                <a:gd name="T0" fmla="*/ 264 w 527"/>
                <a:gd name="T1" fmla="*/ 228 h 228"/>
                <a:gd name="T2" fmla="*/ 527 w 527"/>
                <a:gd name="T3" fmla="*/ 0 h 228"/>
                <a:gd name="T4" fmla="*/ 264 w 527"/>
                <a:gd name="T5" fmla="*/ 0 h 228"/>
                <a:gd name="T6" fmla="*/ 0 w 527"/>
                <a:gd name="T7" fmla="*/ 0 h 228"/>
                <a:gd name="T8" fmla="*/ 264 w 527"/>
                <a:gd name="T9" fmla="*/ 228 h 228"/>
              </a:gdLst>
              <a:ahLst/>
              <a:cxnLst>
                <a:cxn ang="0">
                  <a:pos x="T0" y="T1"/>
                </a:cxn>
                <a:cxn ang="0">
                  <a:pos x="T2" y="T3"/>
                </a:cxn>
                <a:cxn ang="0">
                  <a:pos x="T4" y="T5"/>
                </a:cxn>
                <a:cxn ang="0">
                  <a:pos x="T6" y="T7"/>
                </a:cxn>
                <a:cxn ang="0">
                  <a:pos x="T8" y="T9"/>
                </a:cxn>
              </a:cxnLst>
              <a:rect l="0" t="0" r="r" b="b"/>
              <a:pathLst>
                <a:path w="527" h="228">
                  <a:moveTo>
                    <a:pt x="264" y="228"/>
                  </a:moveTo>
                  <a:lnTo>
                    <a:pt x="527" y="0"/>
                  </a:lnTo>
                  <a:lnTo>
                    <a:pt x="264" y="0"/>
                  </a:lnTo>
                  <a:lnTo>
                    <a:pt x="0" y="0"/>
                  </a:lnTo>
                  <a:lnTo>
                    <a:pt x="264" y="22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576072" algn="l" rtl="0" fontAlgn="base">
                <a:spcBef>
                  <a:spcPct val="0"/>
                </a:spcBef>
                <a:spcAft>
                  <a:spcPct val="0"/>
                </a:spcAft>
                <a:defRPr kern="1200">
                  <a:solidFill>
                    <a:schemeClr val="tx1"/>
                  </a:solidFill>
                  <a:latin typeface="Arial" pitchFamily="34" charset="0"/>
                  <a:ea typeface="宋体" pitchFamily="2" charset="-122"/>
                  <a:cs typeface="+mn-cs"/>
                </a:defRPr>
              </a:lvl2pPr>
              <a:lvl3pPr marL="1152144" algn="l" rtl="0" fontAlgn="base">
                <a:spcBef>
                  <a:spcPct val="0"/>
                </a:spcBef>
                <a:spcAft>
                  <a:spcPct val="0"/>
                </a:spcAft>
                <a:defRPr kern="1200">
                  <a:solidFill>
                    <a:schemeClr val="tx1"/>
                  </a:solidFill>
                  <a:latin typeface="Arial" pitchFamily="34" charset="0"/>
                  <a:ea typeface="宋体" pitchFamily="2" charset="-122"/>
                  <a:cs typeface="+mn-cs"/>
                </a:defRPr>
              </a:lvl3pPr>
              <a:lvl4pPr marL="1728216" algn="l" rtl="0" fontAlgn="base">
                <a:spcBef>
                  <a:spcPct val="0"/>
                </a:spcBef>
                <a:spcAft>
                  <a:spcPct val="0"/>
                </a:spcAft>
                <a:defRPr kern="1200">
                  <a:solidFill>
                    <a:schemeClr val="tx1"/>
                  </a:solidFill>
                  <a:latin typeface="Arial" pitchFamily="34" charset="0"/>
                  <a:ea typeface="宋体" pitchFamily="2" charset="-122"/>
                  <a:cs typeface="+mn-cs"/>
                </a:defRPr>
              </a:lvl4pPr>
              <a:lvl5pPr marL="2304288" algn="l" rtl="0" fontAlgn="base">
                <a:spcBef>
                  <a:spcPct val="0"/>
                </a:spcBef>
                <a:spcAft>
                  <a:spcPct val="0"/>
                </a:spcAft>
                <a:defRPr kern="1200">
                  <a:solidFill>
                    <a:schemeClr val="tx1"/>
                  </a:solidFill>
                  <a:latin typeface="Arial" pitchFamily="34" charset="0"/>
                  <a:ea typeface="宋体" pitchFamily="2" charset="-122"/>
                  <a:cs typeface="+mn-cs"/>
                </a:defRPr>
              </a:lvl5pPr>
              <a:lvl6pPr marL="2880360" algn="l" defTabSz="1152144" rtl="0" eaLnBrk="1" latinLnBrk="0" hangingPunct="1">
                <a:defRPr kern="1200">
                  <a:solidFill>
                    <a:schemeClr val="tx1"/>
                  </a:solidFill>
                  <a:latin typeface="Arial" pitchFamily="34" charset="0"/>
                  <a:ea typeface="宋体" pitchFamily="2" charset="-122"/>
                  <a:cs typeface="+mn-cs"/>
                </a:defRPr>
              </a:lvl6pPr>
              <a:lvl7pPr marL="3456432" algn="l" defTabSz="1152144" rtl="0" eaLnBrk="1" latinLnBrk="0" hangingPunct="1">
                <a:defRPr kern="1200">
                  <a:solidFill>
                    <a:schemeClr val="tx1"/>
                  </a:solidFill>
                  <a:latin typeface="Arial" pitchFamily="34" charset="0"/>
                  <a:ea typeface="宋体" pitchFamily="2" charset="-122"/>
                  <a:cs typeface="+mn-cs"/>
                </a:defRPr>
              </a:lvl7pPr>
              <a:lvl8pPr marL="4032504" algn="l" defTabSz="1152144" rtl="0" eaLnBrk="1" latinLnBrk="0" hangingPunct="1">
                <a:defRPr kern="1200">
                  <a:solidFill>
                    <a:schemeClr val="tx1"/>
                  </a:solidFill>
                  <a:latin typeface="Arial" pitchFamily="34" charset="0"/>
                  <a:ea typeface="宋体" pitchFamily="2" charset="-122"/>
                  <a:cs typeface="+mn-cs"/>
                </a:defRPr>
              </a:lvl8pPr>
              <a:lvl9pPr marL="4608576" algn="l" defTabSz="1152144" rtl="0" eaLnBrk="1" latinLnBrk="0" hangingPunct="1">
                <a:defRPr kern="1200">
                  <a:solidFill>
                    <a:schemeClr val="tx1"/>
                  </a:solidFill>
                  <a:latin typeface="Arial" pitchFamily="34" charset="0"/>
                  <a:ea typeface="宋体" pitchFamily="2" charset="-122"/>
                  <a:cs typeface="+mn-cs"/>
                </a:defRPr>
              </a:lvl9pPr>
            </a:lstStyle>
            <a:p>
              <a:endParaRPr lang="en-US">
                <a:latin typeface="+mn-lt"/>
                <a:ea typeface="+mn-ea"/>
                <a:cs typeface="+mn-ea"/>
                <a:sym typeface="+mn-lt"/>
              </a:endParaRPr>
            </a:p>
          </p:txBody>
        </p:sp>
        <p:sp>
          <p:nvSpPr>
            <p:cNvPr id="185" name="Freeform 19"/>
            <p:cNvSpPr>
              <a:spLocks/>
            </p:cNvSpPr>
            <p:nvPr/>
          </p:nvSpPr>
          <p:spPr bwMode="auto">
            <a:xfrm rot="5400000">
              <a:off x="5396999" y="2634709"/>
              <a:ext cx="717492" cy="2299724"/>
            </a:xfrm>
            <a:custGeom>
              <a:avLst/>
              <a:gdLst>
                <a:gd name="T0" fmla="*/ 0 w 268"/>
                <a:gd name="T1" fmla="*/ 0 h 859"/>
                <a:gd name="T2" fmla="*/ 0 w 268"/>
                <a:gd name="T3" fmla="*/ 859 h 859"/>
                <a:gd name="T4" fmla="*/ 133 w 268"/>
                <a:gd name="T5" fmla="*/ 859 h 859"/>
                <a:gd name="T6" fmla="*/ 268 w 268"/>
                <a:gd name="T7" fmla="*/ 859 h 859"/>
                <a:gd name="T8" fmla="*/ 268 w 268"/>
                <a:gd name="T9" fmla="*/ 211 h 859"/>
                <a:gd name="T10" fmla="*/ 0 w 268"/>
                <a:gd name="T11" fmla="*/ 0 h 859"/>
              </a:gdLst>
              <a:ahLst/>
              <a:cxnLst>
                <a:cxn ang="0">
                  <a:pos x="T0" y="T1"/>
                </a:cxn>
                <a:cxn ang="0">
                  <a:pos x="T2" y="T3"/>
                </a:cxn>
                <a:cxn ang="0">
                  <a:pos x="T4" y="T5"/>
                </a:cxn>
                <a:cxn ang="0">
                  <a:pos x="T6" y="T7"/>
                </a:cxn>
                <a:cxn ang="0">
                  <a:pos x="T8" y="T9"/>
                </a:cxn>
                <a:cxn ang="0">
                  <a:pos x="T10" y="T11"/>
                </a:cxn>
              </a:cxnLst>
              <a:rect l="0" t="0" r="r" b="b"/>
              <a:pathLst>
                <a:path w="268" h="859">
                  <a:moveTo>
                    <a:pt x="0" y="0"/>
                  </a:moveTo>
                  <a:lnTo>
                    <a:pt x="0" y="859"/>
                  </a:lnTo>
                  <a:lnTo>
                    <a:pt x="133" y="859"/>
                  </a:lnTo>
                  <a:lnTo>
                    <a:pt x="268" y="859"/>
                  </a:lnTo>
                  <a:lnTo>
                    <a:pt x="268" y="211"/>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576072" algn="l" rtl="0" fontAlgn="base">
                <a:spcBef>
                  <a:spcPct val="0"/>
                </a:spcBef>
                <a:spcAft>
                  <a:spcPct val="0"/>
                </a:spcAft>
                <a:defRPr kern="1200">
                  <a:solidFill>
                    <a:schemeClr val="tx1"/>
                  </a:solidFill>
                  <a:latin typeface="Arial" pitchFamily="34" charset="0"/>
                  <a:ea typeface="宋体" pitchFamily="2" charset="-122"/>
                  <a:cs typeface="+mn-cs"/>
                </a:defRPr>
              </a:lvl2pPr>
              <a:lvl3pPr marL="1152144" algn="l" rtl="0" fontAlgn="base">
                <a:spcBef>
                  <a:spcPct val="0"/>
                </a:spcBef>
                <a:spcAft>
                  <a:spcPct val="0"/>
                </a:spcAft>
                <a:defRPr kern="1200">
                  <a:solidFill>
                    <a:schemeClr val="tx1"/>
                  </a:solidFill>
                  <a:latin typeface="Arial" pitchFamily="34" charset="0"/>
                  <a:ea typeface="宋体" pitchFamily="2" charset="-122"/>
                  <a:cs typeface="+mn-cs"/>
                </a:defRPr>
              </a:lvl3pPr>
              <a:lvl4pPr marL="1728216" algn="l" rtl="0" fontAlgn="base">
                <a:spcBef>
                  <a:spcPct val="0"/>
                </a:spcBef>
                <a:spcAft>
                  <a:spcPct val="0"/>
                </a:spcAft>
                <a:defRPr kern="1200">
                  <a:solidFill>
                    <a:schemeClr val="tx1"/>
                  </a:solidFill>
                  <a:latin typeface="Arial" pitchFamily="34" charset="0"/>
                  <a:ea typeface="宋体" pitchFamily="2" charset="-122"/>
                  <a:cs typeface="+mn-cs"/>
                </a:defRPr>
              </a:lvl4pPr>
              <a:lvl5pPr marL="2304288" algn="l" rtl="0" fontAlgn="base">
                <a:spcBef>
                  <a:spcPct val="0"/>
                </a:spcBef>
                <a:spcAft>
                  <a:spcPct val="0"/>
                </a:spcAft>
                <a:defRPr kern="1200">
                  <a:solidFill>
                    <a:schemeClr val="tx1"/>
                  </a:solidFill>
                  <a:latin typeface="Arial" pitchFamily="34" charset="0"/>
                  <a:ea typeface="宋体" pitchFamily="2" charset="-122"/>
                  <a:cs typeface="+mn-cs"/>
                </a:defRPr>
              </a:lvl5pPr>
              <a:lvl6pPr marL="2880360" algn="l" defTabSz="1152144" rtl="0" eaLnBrk="1" latinLnBrk="0" hangingPunct="1">
                <a:defRPr kern="1200">
                  <a:solidFill>
                    <a:schemeClr val="tx1"/>
                  </a:solidFill>
                  <a:latin typeface="Arial" pitchFamily="34" charset="0"/>
                  <a:ea typeface="宋体" pitchFamily="2" charset="-122"/>
                  <a:cs typeface="+mn-cs"/>
                </a:defRPr>
              </a:lvl6pPr>
              <a:lvl7pPr marL="3456432" algn="l" defTabSz="1152144" rtl="0" eaLnBrk="1" latinLnBrk="0" hangingPunct="1">
                <a:defRPr kern="1200">
                  <a:solidFill>
                    <a:schemeClr val="tx1"/>
                  </a:solidFill>
                  <a:latin typeface="Arial" pitchFamily="34" charset="0"/>
                  <a:ea typeface="宋体" pitchFamily="2" charset="-122"/>
                  <a:cs typeface="+mn-cs"/>
                </a:defRPr>
              </a:lvl7pPr>
              <a:lvl8pPr marL="4032504" algn="l" defTabSz="1152144" rtl="0" eaLnBrk="1" latinLnBrk="0" hangingPunct="1">
                <a:defRPr kern="1200">
                  <a:solidFill>
                    <a:schemeClr val="tx1"/>
                  </a:solidFill>
                  <a:latin typeface="Arial" pitchFamily="34" charset="0"/>
                  <a:ea typeface="宋体" pitchFamily="2" charset="-122"/>
                  <a:cs typeface="+mn-cs"/>
                </a:defRPr>
              </a:lvl8pPr>
              <a:lvl9pPr marL="4608576" algn="l" defTabSz="1152144" rtl="0" eaLnBrk="1" latinLnBrk="0" hangingPunct="1">
                <a:defRPr kern="1200">
                  <a:solidFill>
                    <a:schemeClr val="tx1"/>
                  </a:solidFill>
                  <a:latin typeface="Arial" pitchFamily="34" charset="0"/>
                  <a:ea typeface="宋体" pitchFamily="2" charset="-122"/>
                  <a:cs typeface="+mn-cs"/>
                </a:defRPr>
              </a:lvl9pPr>
            </a:lstStyle>
            <a:p>
              <a:endParaRPr lang="en-US">
                <a:latin typeface="+mn-lt"/>
                <a:ea typeface="+mn-ea"/>
                <a:cs typeface="+mn-ea"/>
                <a:sym typeface="+mn-lt"/>
              </a:endParaRPr>
            </a:p>
          </p:txBody>
        </p:sp>
      </p:grpSp>
      <p:sp>
        <p:nvSpPr>
          <p:cNvPr id="152" name="Inhaltsplatzhalter 4"/>
          <p:cNvSpPr txBox="1">
            <a:spLocks/>
          </p:cNvSpPr>
          <p:nvPr/>
        </p:nvSpPr>
        <p:spPr>
          <a:xfrm>
            <a:off x="1864245" y="1675323"/>
            <a:ext cx="2731782" cy="369332"/>
          </a:xfrm>
          <a:prstGeom prst="rect">
            <a:avLst/>
          </a:prstGeom>
        </p:spPr>
        <p:txBody>
          <a:bodyPr wrap="square" lIns="0" tIns="0" rIns="0" bIns="0" anchor="ct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576072" algn="l" rtl="0" fontAlgn="base">
              <a:spcBef>
                <a:spcPct val="0"/>
              </a:spcBef>
              <a:spcAft>
                <a:spcPct val="0"/>
              </a:spcAft>
              <a:defRPr kern="1200">
                <a:solidFill>
                  <a:schemeClr val="tx1"/>
                </a:solidFill>
                <a:latin typeface="Arial" pitchFamily="34" charset="0"/>
                <a:ea typeface="宋体" pitchFamily="2" charset="-122"/>
                <a:cs typeface="+mn-cs"/>
              </a:defRPr>
            </a:lvl2pPr>
            <a:lvl3pPr marL="1152144" algn="l" rtl="0" fontAlgn="base">
              <a:spcBef>
                <a:spcPct val="0"/>
              </a:spcBef>
              <a:spcAft>
                <a:spcPct val="0"/>
              </a:spcAft>
              <a:defRPr kern="1200">
                <a:solidFill>
                  <a:schemeClr val="tx1"/>
                </a:solidFill>
                <a:latin typeface="Arial" pitchFamily="34" charset="0"/>
                <a:ea typeface="宋体" pitchFamily="2" charset="-122"/>
                <a:cs typeface="+mn-cs"/>
              </a:defRPr>
            </a:lvl3pPr>
            <a:lvl4pPr marL="1728216" algn="l" rtl="0" fontAlgn="base">
              <a:spcBef>
                <a:spcPct val="0"/>
              </a:spcBef>
              <a:spcAft>
                <a:spcPct val="0"/>
              </a:spcAft>
              <a:defRPr kern="1200">
                <a:solidFill>
                  <a:schemeClr val="tx1"/>
                </a:solidFill>
                <a:latin typeface="Arial" pitchFamily="34" charset="0"/>
                <a:ea typeface="宋体" pitchFamily="2" charset="-122"/>
                <a:cs typeface="+mn-cs"/>
              </a:defRPr>
            </a:lvl4pPr>
            <a:lvl5pPr marL="2304288" algn="l" rtl="0" fontAlgn="base">
              <a:spcBef>
                <a:spcPct val="0"/>
              </a:spcBef>
              <a:spcAft>
                <a:spcPct val="0"/>
              </a:spcAft>
              <a:defRPr kern="1200">
                <a:solidFill>
                  <a:schemeClr val="tx1"/>
                </a:solidFill>
                <a:latin typeface="Arial" pitchFamily="34" charset="0"/>
                <a:ea typeface="宋体" pitchFamily="2" charset="-122"/>
                <a:cs typeface="+mn-cs"/>
              </a:defRPr>
            </a:lvl5pPr>
            <a:lvl6pPr marL="2880360" algn="l" defTabSz="1152144" rtl="0" eaLnBrk="1" latinLnBrk="0" hangingPunct="1">
              <a:defRPr kern="1200">
                <a:solidFill>
                  <a:schemeClr val="tx1"/>
                </a:solidFill>
                <a:latin typeface="Arial" pitchFamily="34" charset="0"/>
                <a:ea typeface="宋体" pitchFamily="2" charset="-122"/>
                <a:cs typeface="+mn-cs"/>
              </a:defRPr>
            </a:lvl6pPr>
            <a:lvl7pPr marL="3456432" algn="l" defTabSz="1152144" rtl="0" eaLnBrk="1" latinLnBrk="0" hangingPunct="1">
              <a:defRPr kern="1200">
                <a:solidFill>
                  <a:schemeClr val="tx1"/>
                </a:solidFill>
                <a:latin typeface="Arial" pitchFamily="34" charset="0"/>
                <a:ea typeface="宋体" pitchFamily="2" charset="-122"/>
                <a:cs typeface="+mn-cs"/>
              </a:defRPr>
            </a:lvl7pPr>
            <a:lvl8pPr marL="4032504" algn="l" defTabSz="1152144" rtl="0" eaLnBrk="1" latinLnBrk="0" hangingPunct="1">
              <a:defRPr kern="1200">
                <a:solidFill>
                  <a:schemeClr val="tx1"/>
                </a:solidFill>
                <a:latin typeface="Arial" pitchFamily="34" charset="0"/>
                <a:ea typeface="宋体" pitchFamily="2" charset="-122"/>
                <a:cs typeface="+mn-cs"/>
              </a:defRPr>
            </a:lvl8pPr>
            <a:lvl9pPr marL="4608576" algn="l" defTabSz="1152144" rtl="0" eaLnBrk="1" latinLnBrk="0" hangingPunct="1">
              <a:defRPr kern="1200">
                <a:solidFill>
                  <a:schemeClr val="tx1"/>
                </a:solidFill>
                <a:latin typeface="Arial" pitchFamily="34" charset="0"/>
                <a:ea typeface="宋体" pitchFamily="2" charset="-122"/>
                <a:cs typeface="+mn-cs"/>
              </a:defRPr>
            </a:lvl9pPr>
          </a:lstStyle>
          <a:p>
            <a:pPr marL="0" indent="0" algn="ctr">
              <a:lnSpc>
                <a:spcPct val="100000"/>
              </a:lnSpc>
              <a:spcAft>
                <a:spcPts val="1200"/>
              </a:spcAft>
              <a:buNone/>
            </a:pPr>
            <a:r>
              <a:rPr lang="en-US" altLang="zh-TW" sz="2400" b="1" dirty="0">
                <a:latin typeface="微軟正黑體" panose="020B0604030504040204" pitchFamily="34" charset="-120"/>
                <a:ea typeface="微軟正黑體" panose="020B0604030504040204" pitchFamily="34" charset="-120"/>
              </a:rPr>
              <a:t>1.</a:t>
            </a:r>
            <a:r>
              <a:rPr lang="zh-TW" altLang="en-US" sz="2400" b="1" dirty="0">
                <a:latin typeface="微軟正黑體" panose="020B0604030504040204" pitchFamily="34" charset="-120"/>
                <a:ea typeface="微軟正黑體" panose="020B0604030504040204" pitchFamily="34" charset="-120"/>
              </a:rPr>
              <a:t>一般作業安全規定</a:t>
            </a:r>
            <a:endParaRPr lang="en-US" dirty="0">
              <a:latin typeface="微軟正黑體" panose="020B0604030504040204" pitchFamily="34" charset="-120"/>
              <a:ea typeface="微軟正黑體" panose="020B0604030504040204" pitchFamily="34" charset="-120"/>
              <a:cs typeface="+mn-ea"/>
              <a:sym typeface="+mn-lt"/>
            </a:endParaRPr>
          </a:p>
        </p:txBody>
      </p:sp>
      <p:sp>
        <p:nvSpPr>
          <p:cNvPr id="194" name="Inhaltsplatzhalter 4"/>
          <p:cNvSpPr txBox="1">
            <a:spLocks/>
          </p:cNvSpPr>
          <p:nvPr/>
        </p:nvSpPr>
        <p:spPr>
          <a:xfrm>
            <a:off x="5205074" y="2520674"/>
            <a:ext cx="2260410" cy="369332"/>
          </a:xfrm>
          <a:prstGeom prst="rect">
            <a:avLst/>
          </a:prstGeom>
        </p:spPr>
        <p:txBody>
          <a:bodyPr wrap="square" lIns="0" tIns="0" rIns="0" bIns="0" anchor="ct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576072" algn="l" rtl="0" fontAlgn="base">
              <a:spcBef>
                <a:spcPct val="0"/>
              </a:spcBef>
              <a:spcAft>
                <a:spcPct val="0"/>
              </a:spcAft>
              <a:defRPr kern="1200">
                <a:solidFill>
                  <a:schemeClr val="tx1"/>
                </a:solidFill>
                <a:latin typeface="Arial" pitchFamily="34" charset="0"/>
                <a:ea typeface="宋体" pitchFamily="2" charset="-122"/>
                <a:cs typeface="+mn-cs"/>
              </a:defRPr>
            </a:lvl2pPr>
            <a:lvl3pPr marL="1152144" algn="l" rtl="0" fontAlgn="base">
              <a:spcBef>
                <a:spcPct val="0"/>
              </a:spcBef>
              <a:spcAft>
                <a:spcPct val="0"/>
              </a:spcAft>
              <a:defRPr kern="1200">
                <a:solidFill>
                  <a:schemeClr val="tx1"/>
                </a:solidFill>
                <a:latin typeface="Arial" pitchFamily="34" charset="0"/>
                <a:ea typeface="宋体" pitchFamily="2" charset="-122"/>
                <a:cs typeface="+mn-cs"/>
              </a:defRPr>
            </a:lvl3pPr>
            <a:lvl4pPr marL="1728216" algn="l" rtl="0" fontAlgn="base">
              <a:spcBef>
                <a:spcPct val="0"/>
              </a:spcBef>
              <a:spcAft>
                <a:spcPct val="0"/>
              </a:spcAft>
              <a:defRPr kern="1200">
                <a:solidFill>
                  <a:schemeClr val="tx1"/>
                </a:solidFill>
                <a:latin typeface="Arial" pitchFamily="34" charset="0"/>
                <a:ea typeface="宋体" pitchFamily="2" charset="-122"/>
                <a:cs typeface="+mn-cs"/>
              </a:defRPr>
            </a:lvl4pPr>
            <a:lvl5pPr marL="2304288" algn="l" rtl="0" fontAlgn="base">
              <a:spcBef>
                <a:spcPct val="0"/>
              </a:spcBef>
              <a:spcAft>
                <a:spcPct val="0"/>
              </a:spcAft>
              <a:defRPr kern="1200">
                <a:solidFill>
                  <a:schemeClr val="tx1"/>
                </a:solidFill>
                <a:latin typeface="Arial" pitchFamily="34" charset="0"/>
                <a:ea typeface="宋体" pitchFamily="2" charset="-122"/>
                <a:cs typeface="+mn-cs"/>
              </a:defRPr>
            </a:lvl5pPr>
            <a:lvl6pPr marL="2880360" algn="l" defTabSz="1152144" rtl="0" eaLnBrk="1" latinLnBrk="0" hangingPunct="1">
              <a:defRPr kern="1200">
                <a:solidFill>
                  <a:schemeClr val="tx1"/>
                </a:solidFill>
                <a:latin typeface="Arial" pitchFamily="34" charset="0"/>
                <a:ea typeface="宋体" pitchFamily="2" charset="-122"/>
                <a:cs typeface="+mn-cs"/>
              </a:defRPr>
            </a:lvl6pPr>
            <a:lvl7pPr marL="3456432" algn="l" defTabSz="1152144" rtl="0" eaLnBrk="1" latinLnBrk="0" hangingPunct="1">
              <a:defRPr kern="1200">
                <a:solidFill>
                  <a:schemeClr val="tx1"/>
                </a:solidFill>
                <a:latin typeface="Arial" pitchFamily="34" charset="0"/>
                <a:ea typeface="宋体" pitchFamily="2" charset="-122"/>
                <a:cs typeface="+mn-cs"/>
              </a:defRPr>
            </a:lvl7pPr>
            <a:lvl8pPr marL="4032504" algn="l" defTabSz="1152144" rtl="0" eaLnBrk="1" latinLnBrk="0" hangingPunct="1">
              <a:defRPr kern="1200">
                <a:solidFill>
                  <a:schemeClr val="tx1"/>
                </a:solidFill>
                <a:latin typeface="Arial" pitchFamily="34" charset="0"/>
                <a:ea typeface="宋体" pitchFamily="2" charset="-122"/>
                <a:cs typeface="+mn-cs"/>
              </a:defRPr>
            </a:lvl8pPr>
            <a:lvl9pPr marL="4608576" algn="l" defTabSz="1152144" rtl="0" eaLnBrk="1" latinLnBrk="0" hangingPunct="1">
              <a:defRPr kern="1200">
                <a:solidFill>
                  <a:schemeClr val="tx1"/>
                </a:solidFill>
                <a:latin typeface="Arial" pitchFamily="34" charset="0"/>
                <a:ea typeface="宋体" pitchFamily="2" charset="-122"/>
                <a:cs typeface="+mn-cs"/>
              </a:defRPr>
            </a:lvl9pPr>
          </a:lstStyle>
          <a:p>
            <a:pPr marL="0" indent="0" algn="ctr">
              <a:lnSpc>
                <a:spcPct val="100000"/>
              </a:lnSpc>
              <a:spcAft>
                <a:spcPts val="1200"/>
              </a:spcAft>
              <a:buNone/>
            </a:pPr>
            <a:r>
              <a:rPr lang="en-US" altLang="zh-TW" sz="2400" b="1" dirty="0">
                <a:latin typeface="微軟正黑體" panose="020B0604030504040204" pitchFamily="34" charset="-120"/>
                <a:ea typeface="微軟正黑體" panose="020B0604030504040204" pitchFamily="34" charset="-120"/>
              </a:rPr>
              <a:t>2.</a:t>
            </a:r>
            <a:r>
              <a:rPr lang="zh-TW" altLang="en-US" sz="2400" b="1" dirty="0">
                <a:latin typeface="微軟正黑體" panose="020B0604030504040204" pitchFamily="34" charset="-120"/>
                <a:ea typeface="微軟正黑體" panose="020B0604030504040204" pitchFamily="34" charset="-120"/>
              </a:rPr>
              <a:t>明火作業安全</a:t>
            </a:r>
            <a:endParaRPr lang="en-US" dirty="0">
              <a:latin typeface="微軟正黑體" panose="020B0604030504040204" pitchFamily="34" charset="-120"/>
              <a:ea typeface="微軟正黑體" panose="020B0604030504040204" pitchFamily="34" charset="-120"/>
              <a:cs typeface="+mn-ea"/>
              <a:sym typeface="+mn-lt"/>
            </a:endParaRPr>
          </a:p>
        </p:txBody>
      </p:sp>
      <p:sp>
        <p:nvSpPr>
          <p:cNvPr id="195" name="Inhaltsplatzhalter 4"/>
          <p:cNvSpPr txBox="1">
            <a:spLocks/>
          </p:cNvSpPr>
          <p:nvPr/>
        </p:nvSpPr>
        <p:spPr>
          <a:xfrm>
            <a:off x="2688220" y="3295341"/>
            <a:ext cx="2166009" cy="369332"/>
          </a:xfrm>
          <a:prstGeom prst="rect">
            <a:avLst/>
          </a:prstGeom>
        </p:spPr>
        <p:txBody>
          <a:bodyPr wrap="square" lIns="0" tIns="0" rIns="0" bIns="0" anchor="ct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576072" algn="l" rtl="0" fontAlgn="base">
              <a:spcBef>
                <a:spcPct val="0"/>
              </a:spcBef>
              <a:spcAft>
                <a:spcPct val="0"/>
              </a:spcAft>
              <a:defRPr kern="1200">
                <a:solidFill>
                  <a:schemeClr val="tx1"/>
                </a:solidFill>
                <a:latin typeface="Arial" pitchFamily="34" charset="0"/>
                <a:ea typeface="宋体" pitchFamily="2" charset="-122"/>
                <a:cs typeface="+mn-cs"/>
              </a:defRPr>
            </a:lvl2pPr>
            <a:lvl3pPr marL="1152144" algn="l" rtl="0" fontAlgn="base">
              <a:spcBef>
                <a:spcPct val="0"/>
              </a:spcBef>
              <a:spcAft>
                <a:spcPct val="0"/>
              </a:spcAft>
              <a:defRPr kern="1200">
                <a:solidFill>
                  <a:schemeClr val="tx1"/>
                </a:solidFill>
                <a:latin typeface="Arial" pitchFamily="34" charset="0"/>
                <a:ea typeface="宋体" pitchFamily="2" charset="-122"/>
                <a:cs typeface="+mn-cs"/>
              </a:defRPr>
            </a:lvl3pPr>
            <a:lvl4pPr marL="1728216" algn="l" rtl="0" fontAlgn="base">
              <a:spcBef>
                <a:spcPct val="0"/>
              </a:spcBef>
              <a:spcAft>
                <a:spcPct val="0"/>
              </a:spcAft>
              <a:defRPr kern="1200">
                <a:solidFill>
                  <a:schemeClr val="tx1"/>
                </a:solidFill>
                <a:latin typeface="Arial" pitchFamily="34" charset="0"/>
                <a:ea typeface="宋体" pitchFamily="2" charset="-122"/>
                <a:cs typeface="+mn-cs"/>
              </a:defRPr>
            </a:lvl4pPr>
            <a:lvl5pPr marL="2304288" algn="l" rtl="0" fontAlgn="base">
              <a:spcBef>
                <a:spcPct val="0"/>
              </a:spcBef>
              <a:spcAft>
                <a:spcPct val="0"/>
              </a:spcAft>
              <a:defRPr kern="1200">
                <a:solidFill>
                  <a:schemeClr val="tx1"/>
                </a:solidFill>
                <a:latin typeface="Arial" pitchFamily="34" charset="0"/>
                <a:ea typeface="宋体" pitchFamily="2" charset="-122"/>
                <a:cs typeface="+mn-cs"/>
              </a:defRPr>
            </a:lvl5pPr>
            <a:lvl6pPr marL="2880360" algn="l" defTabSz="1152144" rtl="0" eaLnBrk="1" latinLnBrk="0" hangingPunct="1">
              <a:defRPr kern="1200">
                <a:solidFill>
                  <a:schemeClr val="tx1"/>
                </a:solidFill>
                <a:latin typeface="Arial" pitchFamily="34" charset="0"/>
                <a:ea typeface="宋体" pitchFamily="2" charset="-122"/>
                <a:cs typeface="+mn-cs"/>
              </a:defRPr>
            </a:lvl6pPr>
            <a:lvl7pPr marL="3456432" algn="l" defTabSz="1152144" rtl="0" eaLnBrk="1" latinLnBrk="0" hangingPunct="1">
              <a:defRPr kern="1200">
                <a:solidFill>
                  <a:schemeClr val="tx1"/>
                </a:solidFill>
                <a:latin typeface="Arial" pitchFamily="34" charset="0"/>
                <a:ea typeface="宋体" pitchFamily="2" charset="-122"/>
                <a:cs typeface="+mn-cs"/>
              </a:defRPr>
            </a:lvl7pPr>
            <a:lvl8pPr marL="4032504" algn="l" defTabSz="1152144" rtl="0" eaLnBrk="1" latinLnBrk="0" hangingPunct="1">
              <a:defRPr kern="1200">
                <a:solidFill>
                  <a:schemeClr val="tx1"/>
                </a:solidFill>
                <a:latin typeface="Arial" pitchFamily="34" charset="0"/>
                <a:ea typeface="宋体" pitchFamily="2" charset="-122"/>
                <a:cs typeface="+mn-cs"/>
              </a:defRPr>
            </a:lvl8pPr>
            <a:lvl9pPr marL="4608576" algn="l" defTabSz="1152144" rtl="0" eaLnBrk="1" latinLnBrk="0" hangingPunct="1">
              <a:defRPr kern="1200">
                <a:solidFill>
                  <a:schemeClr val="tx1"/>
                </a:solidFill>
                <a:latin typeface="Arial" pitchFamily="34" charset="0"/>
                <a:ea typeface="宋体" pitchFamily="2" charset="-122"/>
                <a:cs typeface="+mn-cs"/>
              </a:defRPr>
            </a:lvl9pPr>
          </a:lstStyle>
          <a:p>
            <a:pPr marL="0" indent="0" algn="ctr">
              <a:lnSpc>
                <a:spcPct val="100000"/>
              </a:lnSpc>
              <a:spcAft>
                <a:spcPts val="1200"/>
              </a:spcAft>
              <a:buNone/>
            </a:pPr>
            <a:r>
              <a:rPr lang="en-US" altLang="zh-TW" sz="2400" b="1" dirty="0">
                <a:latin typeface="微軟正黑體" panose="020B0604030504040204" pitchFamily="34" charset="-120"/>
                <a:ea typeface="微軟正黑體" panose="020B0604030504040204" pitchFamily="34" charset="-120"/>
              </a:rPr>
              <a:t>3.</a:t>
            </a:r>
            <a:r>
              <a:rPr lang="zh-TW" altLang="en-US" sz="2400" b="1" dirty="0">
                <a:latin typeface="微軟正黑體" panose="020B0604030504040204" pitchFamily="34" charset="-120"/>
                <a:ea typeface="微軟正黑體" panose="020B0604030504040204" pitchFamily="34" charset="-120"/>
              </a:rPr>
              <a:t>用電作業安全</a:t>
            </a:r>
            <a:endParaRPr lang="en-US" dirty="0">
              <a:latin typeface="微軟正黑體" panose="020B0604030504040204" pitchFamily="34" charset="-120"/>
              <a:ea typeface="微軟正黑體" panose="020B0604030504040204" pitchFamily="34" charset="-120"/>
              <a:cs typeface="+mn-ea"/>
              <a:sym typeface="+mn-lt"/>
            </a:endParaRPr>
          </a:p>
        </p:txBody>
      </p:sp>
      <p:sp>
        <p:nvSpPr>
          <p:cNvPr id="196" name="Inhaltsplatzhalter 4"/>
          <p:cNvSpPr txBox="1">
            <a:spLocks/>
          </p:cNvSpPr>
          <p:nvPr/>
        </p:nvSpPr>
        <p:spPr>
          <a:xfrm>
            <a:off x="5309992" y="4154001"/>
            <a:ext cx="2166009" cy="369332"/>
          </a:xfrm>
          <a:prstGeom prst="rect">
            <a:avLst/>
          </a:prstGeom>
        </p:spPr>
        <p:txBody>
          <a:bodyPr wrap="square" lIns="0" tIns="0" rIns="0" bIns="0" anchor="ct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576072" algn="l" rtl="0" fontAlgn="base">
              <a:spcBef>
                <a:spcPct val="0"/>
              </a:spcBef>
              <a:spcAft>
                <a:spcPct val="0"/>
              </a:spcAft>
              <a:defRPr kern="1200">
                <a:solidFill>
                  <a:schemeClr val="tx1"/>
                </a:solidFill>
                <a:latin typeface="Arial" pitchFamily="34" charset="0"/>
                <a:ea typeface="宋体" pitchFamily="2" charset="-122"/>
                <a:cs typeface="+mn-cs"/>
              </a:defRPr>
            </a:lvl2pPr>
            <a:lvl3pPr marL="1152144" algn="l" rtl="0" fontAlgn="base">
              <a:spcBef>
                <a:spcPct val="0"/>
              </a:spcBef>
              <a:spcAft>
                <a:spcPct val="0"/>
              </a:spcAft>
              <a:defRPr kern="1200">
                <a:solidFill>
                  <a:schemeClr val="tx1"/>
                </a:solidFill>
                <a:latin typeface="Arial" pitchFamily="34" charset="0"/>
                <a:ea typeface="宋体" pitchFamily="2" charset="-122"/>
                <a:cs typeface="+mn-cs"/>
              </a:defRPr>
            </a:lvl3pPr>
            <a:lvl4pPr marL="1728216" algn="l" rtl="0" fontAlgn="base">
              <a:spcBef>
                <a:spcPct val="0"/>
              </a:spcBef>
              <a:spcAft>
                <a:spcPct val="0"/>
              </a:spcAft>
              <a:defRPr kern="1200">
                <a:solidFill>
                  <a:schemeClr val="tx1"/>
                </a:solidFill>
                <a:latin typeface="Arial" pitchFamily="34" charset="0"/>
                <a:ea typeface="宋体" pitchFamily="2" charset="-122"/>
                <a:cs typeface="+mn-cs"/>
              </a:defRPr>
            </a:lvl4pPr>
            <a:lvl5pPr marL="2304288" algn="l" rtl="0" fontAlgn="base">
              <a:spcBef>
                <a:spcPct val="0"/>
              </a:spcBef>
              <a:spcAft>
                <a:spcPct val="0"/>
              </a:spcAft>
              <a:defRPr kern="1200">
                <a:solidFill>
                  <a:schemeClr val="tx1"/>
                </a:solidFill>
                <a:latin typeface="Arial" pitchFamily="34" charset="0"/>
                <a:ea typeface="宋体" pitchFamily="2" charset="-122"/>
                <a:cs typeface="+mn-cs"/>
              </a:defRPr>
            </a:lvl5pPr>
            <a:lvl6pPr marL="2880360" algn="l" defTabSz="1152144" rtl="0" eaLnBrk="1" latinLnBrk="0" hangingPunct="1">
              <a:defRPr kern="1200">
                <a:solidFill>
                  <a:schemeClr val="tx1"/>
                </a:solidFill>
                <a:latin typeface="Arial" pitchFamily="34" charset="0"/>
                <a:ea typeface="宋体" pitchFamily="2" charset="-122"/>
                <a:cs typeface="+mn-cs"/>
              </a:defRPr>
            </a:lvl6pPr>
            <a:lvl7pPr marL="3456432" algn="l" defTabSz="1152144" rtl="0" eaLnBrk="1" latinLnBrk="0" hangingPunct="1">
              <a:defRPr kern="1200">
                <a:solidFill>
                  <a:schemeClr val="tx1"/>
                </a:solidFill>
                <a:latin typeface="Arial" pitchFamily="34" charset="0"/>
                <a:ea typeface="宋体" pitchFamily="2" charset="-122"/>
                <a:cs typeface="+mn-cs"/>
              </a:defRPr>
            </a:lvl7pPr>
            <a:lvl8pPr marL="4032504" algn="l" defTabSz="1152144" rtl="0" eaLnBrk="1" latinLnBrk="0" hangingPunct="1">
              <a:defRPr kern="1200">
                <a:solidFill>
                  <a:schemeClr val="tx1"/>
                </a:solidFill>
                <a:latin typeface="Arial" pitchFamily="34" charset="0"/>
                <a:ea typeface="宋体" pitchFamily="2" charset="-122"/>
                <a:cs typeface="+mn-cs"/>
              </a:defRPr>
            </a:lvl8pPr>
            <a:lvl9pPr marL="4608576" algn="l" defTabSz="1152144" rtl="0" eaLnBrk="1" latinLnBrk="0" hangingPunct="1">
              <a:defRPr kern="1200">
                <a:solidFill>
                  <a:schemeClr val="tx1"/>
                </a:solidFill>
                <a:latin typeface="Arial" pitchFamily="34" charset="0"/>
                <a:ea typeface="宋体" pitchFamily="2" charset="-122"/>
                <a:cs typeface="+mn-cs"/>
              </a:defRPr>
            </a:lvl9pPr>
          </a:lstStyle>
          <a:p>
            <a:pPr marL="0" indent="0" algn="ctr">
              <a:lnSpc>
                <a:spcPct val="100000"/>
              </a:lnSpc>
              <a:spcAft>
                <a:spcPts val="1200"/>
              </a:spcAft>
              <a:buNone/>
            </a:pPr>
            <a:r>
              <a:rPr lang="en-US" altLang="zh-TW" sz="2400" b="1" dirty="0">
                <a:latin typeface="微軟正黑體" panose="020B0604030504040204" pitchFamily="34" charset="-120"/>
                <a:ea typeface="微軟正黑體" panose="020B0604030504040204" pitchFamily="34" charset="-120"/>
              </a:rPr>
              <a:t>4.</a:t>
            </a:r>
            <a:r>
              <a:rPr lang="zh-TW" altLang="en-US" sz="2400" b="1" dirty="0">
                <a:latin typeface="微軟正黑體" panose="020B0604030504040204" pitchFamily="34" charset="-120"/>
                <a:ea typeface="微軟正黑體" panose="020B0604030504040204" pitchFamily="34" charset="-120"/>
              </a:rPr>
              <a:t>高工作業安全</a:t>
            </a:r>
            <a:endParaRPr lang="en-US" dirty="0">
              <a:latin typeface="微軟正黑體" panose="020B0604030504040204" pitchFamily="34" charset="-120"/>
              <a:ea typeface="微軟正黑體" panose="020B0604030504040204" pitchFamily="34" charset="-120"/>
              <a:cs typeface="+mn-ea"/>
              <a:sym typeface="+mn-lt"/>
            </a:endParaRPr>
          </a:p>
        </p:txBody>
      </p:sp>
      <p:sp>
        <p:nvSpPr>
          <p:cNvPr id="197" name="Inhaltsplatzhalter 4"/>
          <p:cNvSpPr txBox="1">
            <a:spLocks/>
          </p:cNvSpPr>
          <p:nvPr/>
        </p:nvSpPr>
        <p:spPr>
          <a:xfrm>
            <a:off x="1718333" y="4917000"/>
            <a:ext cx="2166009" cy="369332"/>
          </a:xfrm>
          <a:prstGeom prst="rect">
            <a:avLst/>
          </a:prstGeom>
        </p:spPr>
        <p:txBody>
          <a:bodyPr wrap="square" lIns="0" tIns="0" rIns="0" bIns="0" anchor="ct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576072" algn="l" rtl="0" fontAlgn="base">
              <a:spcBef>
                <a:spcPct val="0"/>
              </a:spcBef>
              <a:spcAft>
                <a:spcPct val="0"/>
              </a:spcAft>
              <a:defRPr kern="1200">
                <a:solidFill>
                  <a:schemeClr val="tx1"/>
                </a:solidFill>
                <a:latin typeface="Arial" pitchFamily="34" charset="0"/>
                <a:ea typeface="宋体" pitchFamily="2" charset="-122"/>
                <a:cs typeface="+mn-cs"/>
              </a:defRPr>
            </a:lvl2pPr>
            <a:lvl3pPr marL="1152144" algn="l" rtl="0" fontAlgn="base">
              <a:spcBef>
                <a:spcPct val="0"/>
              </a:spcBef>
              <a:spcAft>
                <a:spcPct val="0"/>
              </a:spcAft>
              <a:defRPr kern="1200">
                <a:solidFill>
                  <a:schemeClr val="tx1"/>
                </a:solidFill>
                <a:latin typeface="Arial" pitchFamily="34" charset="0"/>
                <a:ea typeface="宋体" pitchFamily="2" charset="-122"/>
                <a:cs typeface="+mn-cs"/>
              </a:defRPr>
            </a:lvl3pPr>
            <a:lvl4pPr marL="1728216" algn="l" rtl="0" fontAlgn="base">
              <a:spcBef>
                <a:spcPct val="0"/>
              </a:spcBef>
              <a:spcAft>
                <a:spcPct val="0"/>
              </a:spcAft>
              <a:defRPr kern="1200">
                <a:solidFill>
                  <a:schemeClr val="tx1"/>
                </a:solidFill>
                <a:latin typeface="Arial" pitchFamily="34" charset="0"/>
                <a:ea typeface="宋体" pitchFamily="2" charset="-122"/>
                <a:cs typeface="+mn-cs"/>
              </a:defRPr>
            </a:lvl4pPr>
            <a:lvl5pPr marL="2304288" algn="l" rtl="0" fontAlgn="base">
              <a:spcBef>
                <a:spcPct val="0"/>
              </a:spcBef>
              <a:spcAft>
                <a:spcPct val="0"/>
              </a:spcAft>
              <a:defRPr kern="1200">
                <a:solidFill>
                  <a:schemeClr val="tx1"/>
                </a:solidFill>
                <a:latin typeface="Arial" pitchFamily="34" charset="0"/>
                <a:ea typeface="宋体" pitchFamily="2" charset="-122"/>
                <a:cs typeface="+mn-cs"/>
              </a:defRPr>
            </a:lvl5pPr>
            <a:lvl6pPr marL="2880360" algn="l" defTabSz="1152144" rtl="0" eaLnBrk="1" latinLnBrk="0" hangingPunct="1">
              <a:defRPr kern="1200">
                <a:solidFill>
                  <a:schemeClr val="tx1"/>
                </a:solidFill>
                <a:latin typeface="Arial" pitchFamily="34" charset="0"/>
                <a:ea typeface="宋体" pitchFamily="2" charset="-122"/>
                <a:cs typeface="+mn-cs"/>
              </a:defRPr>
            </a:lvl6pPr>
            <a:lvl7pPr marL="3456432" algn="l" defTabSz="1152144" rtl="0" eaLnBrk="1" latinLnBrk="0" hangingPunct="1">
              <a:defRPr kern="1200">
                <a:solidFill>
                  <a:schemeClr val="tx1"/>
                </a:solidFill>
                <a:latin typeface="Arial" pitchFamily="34" charset="0"/>
                <a:ea typeface="宋体" pitchFamily="2" charset="-122"/>
                <a:cs typeface="+mn-cs"/>
              </a:defRPr>
            </a:lvl7pPr>
            <a:lvl8pPr marL="4032504" algn="l" defTabSz="1152144" rtl="0" eaLnBrk="1" latinLnBrk="0" hangingPunct="1">
              <a:defRPr kern="1200">
                <a:solidFill>
                  <a:schemeClr val="tx1"/>
                </a:solidFill>
                <a:latin typeface="Arial" pitchFamily="34" charset="0"/>
                <a:ea typeface="宋体" pitchFamily="2" charset="-122"/>
                <a:cs typeface="+mn-cs"/>
              </a:defRPr>
            </a:lvl8pPr>
            <a:lvl9pPr marL="4608576" algn="l" defTabSz="1152144" rtl="0" eaLnBrk="1" latinLnBrk="0" hangingPunct="1">
              <a:defRPr kern="1200">
                <a:solidFill>
                  <a:schemeClr val="tx1"/>
                </a:solidFill>
                <a:latin typeface="Arial" pitchFamily="34" charset="0"/>
                <a:ea typeface="宋体" pitchFamily="2" charset="-122"/>
                <a:cs typeface="+mn-cs"/>
              </a:defRPr>
            </a:lvl9pPr>
          </a:lstStyle>
          <a:p>
            <a:pPr marL="0" indent="0" algn="ctr">
              <a:lnSpc>
                <a:spcPct val="100000"/>
              </a:lnSpc>
              <a:spcAft>
                <a:spcPts val="1200"/>
              </a:spcAft>
              <a:buNone/>
            </a:pPr>
            <a:r>
              <a:rPr lang="en-US" altLang="zh-TW" sz="2400" b="1" dirty="0">
                <a:latin typeface="微軟正黑體" panose="020B0604030504040204" pitchFamily="34" charset="-120"/>
                <a:ea typeface="微軟正黑體" panose="020B0604030504040204" pitchFamily="34" charset="-120"/>
              </a:rPr>
              <a:t>5.</a:t>
            </a:r>
            <a:r>
              <a:rPr lang="zh-TW" altLang="en-US" sz="2400" b="1" dirty="0">
                <a:latin typeface="微軟正黑體" panose="020B0604030504040204" pitchFamily="34" charset="-120"/>
                <a:ea typeface="微軟正黑體" panose="020B0604030504040204" pitchFamily="34" charset="-120"/>
              </a:rPr>
              <a:t>局限作業安全</a:t>
            </a:r>
            <a:endParaRPr lang="en-US" dirty="0">
              <a:latin typeface="微軟正黑體" panose="020B0604030504040204" pitchFamily="34" charset="-120"/>
              <a:ea typeface="微軟正黑體" panose="020B0604030504040204" pitchFamily="34" charset="-120"/>
              <a:cs typeface="+mn-ea"/>
              <a:sym typeface="+mn-lt"/>
            </a:endParaRPr>
          </a:p>
        </p:txBody>
      </p:sp>
      <p:pic>
        <p:nvPicPr>
          <p:cNvPr id="6150" name="Picture 6" descr="Electric Icons - Download Free Vector Icons | Noun Project"/>
          <p:cNvPicPr>
            <a:picLocks noChangeAspect="1" noChangeArrowheads="1"/>
          </p:cNvPicPr>
          <p:nvPr/>
        </p:nvPicPr>
        <p:blipFill>
          <a:blip r:embed="rId3" cstate="print">
            <a:duotone>
              <a:prstClr val="black"/>
              <a:schemeClr val="bg1">
                <a:tint val="45000"/>
                <a:satMod val="400000"/>
              </a:schemeClr>
            </a:duotone>
            <a:extLst>
              <a:ext uri="{BEBA8EAE-BF5A-486C-A8C5-ECC9F3942E4B}">
                <a14:imgProps xmlns:a14="http://schemas.microsoft.com/office/drawing/2010/main">
                  <a14:imgLayer r:embed="rId4">
                    <a14:imgEffect>
                      <a14:colorTemperature colorTemp="7100"/>
                    </a14:imgEffect>
                    <a14:imgEffect>
                      <a14:saturation sat="162000"/>
                    </a14:imgEffect>
                  </a14:imgLayer>
                </a14:imgProps>
              </a:ext>
              <a:ext uri="{28A0092B-C50C-407E-A947-70E740481C1C}">
                <a14:useLocalDpi xmlns:a14="http://schemas.microsoft.com/office/drawing/2010/main" val="0"/>
              </a:ext>
            </a:extLst>
          </a:blip>
          <a:srcRect/>
          <a:stretch>
            <a:fillRect/>
          </a:stretch>
        </p:blipFill>
        <p:spPr bwMode="auto">
          <a:xfrm>
            <a:off x="4686560" y="3070332"/>
            <a:ext cx="820123" cy="820123"/>
          </a:xfrm>
          <a:prstGeom prst="rect">
            <a:avLst/>
          </a:prstGeom>
          <a:noFill/>
          <a:extLst>
            <a:ext uri="{909E8E84-426E-40DD-AFC4-6F175D3DCCD1}">
              <a14:hiddenFill xmlns:a14="http://schemas.microsoft.com/office/drawing/2010/main">
                <a:solidFill>
                  <a:srgbClr val="FFFFFF"/>
                </a:solidFill>
              </a14:hiddenFill>
            </a:ext>
          </a:extLst>
        </p:spPr>
      </p:pic>
      <p:pic>
        <p:nvPicPr>
          <p:cNvPr id="6156" name="Picture 12" descr="Symbol Wear Safety Harness Sign Isolate On White Background,Vector  Illustration EPS.10 3611467 Vector Art at Vecteezy"/>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3105" b="89869" l="9967" r="89869">
                        <a14:foregroundMark x1="46242" y1="18464" x2="46242" y2="18464"/>
                        <a14:backgroundMark x1="52410" y1="52410" x2="52410" y2="52410"/>
                      </a14:backgroundRemoval>
                    </a14:imgEffect>
                  </a14:imgLayer>
                </a14:imgProps>
              </a:ext>
              <a:ext uri="{28A0092B-C50C-407E-A947-70E740481C1C}">
                <a14:useLocalDpi xmlns:a14="http://schemas.microsoft.com/office/drawing/2010/main" val="0"/>
              </a:ext>
            </a:extLst>
          </a:blip>
          <a:srcRect/>
          <a:stretch>
            <a:fillRect/>
          </a:stretch>
        </p:blipFill>
        <p:spPr bwMode="auto">
          <a:xfrm>
            <a:off x="4453746" y="3944149"/>
            <a:ext cx="772491" cy="772491"/>
          </a:xfrm>
          <a:prstGeom prst="rect">
            <a:avLst/>
          </a:prstGeom>
          <a:noFill/>
          <a:extLst>
            <a:ext uri="{909E8E84-426E-40DD-AFC4-6F175D3DCCD1}">
              <a14:hiddenFill xmlns:a14="http://schemas.microsoft.com/office/drawing/2010/main">
                <a:solidFill>
                  <a:srgbClr val="FFFFFF"/>
                </a:solidFill>
              </a14:hiddenFill>
            </a:ext>
          </a:extLst>
        </p:spPr>
      </p:pic>
      <p:pic>
        <p:nvPicPr>
          <p:cNvPr id="6158" name="Picture 14" descr="Hot Work - Mechanical, Electrical &amp;amp; Plumbers Continuing Education"/>
          <p:cNvPicPr>
            <a:picLocks noChangeAspect="1" noChangeArrowheads="1"/>
          </p:cNvPicPr>
          <p:nvPr/>
        </p:nvPicPr>
        <p:blipFill>
          <a:blip r:embed="rId7" cstate="print">
            <a:biLevel thresh="50000"/>
            <a:extLst>
              <a:ext uri="{BEBA8EAE-BF5A-486C-A8C5-ECC9F3942E4B}">
                <a14:imgProps xmlns:a14="http://schemas.microsoft.com/office/drawing/2010/main">
                  <a14:imgLayer r:embed="rId8">
                    <a14:imgEffect>
                      <a14:backgroundRemoval t="0" b="98982" l="0" r="100000">
                        <a14:foregroundMark x1="7579" y1="14801" x2="7579" y2="14801"/>
                        <a14:foregroundMark x1="28558" y1="64107" x2="28558" y2="64107"/>
                        <a14:foregroundMark x1="42976" y1="80481" x2="42976" y2="80481"/>
                        <a14:foregroundMark x1="55268" y1="69195" x2="55268" y2="69195"/>
                        <a14:foregroundMark x1="61368" y1="65680" x2="61368" y2="65680"/>
                        <a14:foregroundMark x1="71627" y1="53839" x2="71627" y2="53839"/>
                        <a14:foregroundMark x1="87061" y1="69195" x2="87061" y2="69195"/>
                        <a14:foregroundMark x1="44455" y1="48659" x2="44455" y2="48659"/>
                        <a14:foregroundMark x1="38817" y1="72340" x2="38817" y2="72340"/>
                        <a14:foregroundMark x1="91682" y1="94912" x2="91682" y2="94912"/>
                        <a14:backgroundMark x1="25397" y1="3175" x2="25397" y2="3175"/>
                        <a14:backgroundMark x1="19841" y1="27778" x2="19841" y2="27778"/>
                        <a14:backgroundMark x1="28571" y1="29365" x2="29365" y2="29365"/>
                      </a14:backgroundRemoval>
                    </a14:imgEffect>
                  </a14:imgLayer>
                </a14:imgProps>
              </a:ext>
              <a:ext uri="{28A0092B-C50C-407E-A947-70E740481C1C}">
                <a14:useLocalDpi xmlns:a14="http://schemas.microsoft.com/office/drawing/2010/main" val="0"/>
              </a:ext>
            </a:extLst>
          </a:blip>
          <a:srcRect/>
          <a:stretch>
            <a:fillRect/>
          </a:stretch>
        </p:blipFill>
        <p:spPr bwMode="auto">
          <a:xfrm>
            <a:off x="4784958" y="2427238"/>
            <a:ext cx="568588" cy="568063"/>
          </a:xfrm>
          <a:prstGeom prst="rect">
            <a:avLst/>
          </a:prstGeom>
          <a:noFill/>
          <a:extLst>
            <a:ext uri="{909E8E84-426E-40DD-AFC4-6F175D3DCCD1}">
              <a14:hiddenFill xmlns:a14="http://schemas.microsoft.com/office/drawing/2010/main">
                <a:solidFill>
                  <a:srgbClr val="FFFFFF"/>
                </a:solidFill>
              </a14:hiddenFill>
            </a:ext>
          </a:extLst>
        </p:spPr>
      </p:pic>
      <p:pic>
        <p:nvPicPr>
          <p:cNvPr id="6164" name="Picture 20" descr="操作人員圖示向量男性建築服務人員個人資料頭像與安全帽頭盔在字形表意字元向量圖形及更多圖示圖片- iStock"/>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3606" b="95673" l="9856" r="89904">
                        <a14:foregroundMark x1="31250" y1="43750" x2="31250" y2="43750"/>
                        <a14:foregroundMark x1="39663" y1="77404" x2="39663" y2="77404"/>
                        <a14:foregroundMark x1="17788" y1="81250" x2="17788" y2="81250"/>
                        <a14:foregroundMark x1="84615" y1="78606" x2="84615" y2="78606"/>
                      </a14:backgroundRemoval>
                    </a14:imgEffect>
                  </a14:imgLayer>
                </a14:imgProps>
              </a:ext>
              <a:ext uri="{28A0092B-C50C-407E-A947-70E740481C1C}">
                <a14:useLocalDpi xmlns:a14="http://schemas.microsoft.com/office/drawing/2010/main" val="0"/>
              </a:ext>
            </a:extLst>
          </a:blip>
          <a:srcRect/>
          <a:stretch>
            <a:fillRect/>
          </a:stretch>
        </p:blipFill>
        <p:spPr bwMode="auto">
          <a:xfrm>
            <a:off x="4482220" y="1471453"/>
            <a:ext cx="744017" cy="744017"/>
          </a:xfrm>
          <a:prstGeom prst="rect">
            <a:avLst/>
          </a:prstGeom>
          <a:noFill/>
          <a:extLst>
            <a:ext uri="{909E8E84-426E-40DD-AFC4-6F175D3DCCD1}">
              <a14:hiddenFill xmlns:a14="http://schemas.microsoft.com/office/drawing/2010/main">
                <a:solidFill>
                  <a:srgbClr val="FFFFFF"/>
                </a:solidFill>
              </a14:hiddenFill>
            </a:ext>
          </a:extLst>
        </p:spPr>
      </p:pic>
      <p:pic>
        <p:nvPicPr>
          <p:cNvPr id="6166" name="Picture 22" descr="Confined Space Icons Images, Stock Photos &amp;amp; Vectors | Shutterstock"/>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0" b="95000" l="0" r="100000">
                        <a14:foregroundMark x1="67308" y1="28214" x2="67308" y2="28214"/>
                        <a14:foregroundMark x1="76923" y1="25000" x2="76923" y2="25000"/>
                        <a14:foregroundMark x1="97308" y1="15000" x2="97308" y2="15000"/>
                      </a14:backgroundRemoval>
                    </a14:imgEffect>
                  </a14:imgLayer>
                </a14:imgProps>
              </a:ext>
              <a:ext uri="{28A0092B-C50C-407E-A947-70E740481C1C}">
                <a14:useLocalDpi xmlns:a14="http://schemas.microsoft.com/office/drawing/2010/main" val="0"/>
              </a:ext>
            </a:extLst>
          </a:blip>
          <a:srcRect/>
          <a:stretch>
            <a:fillRect/>
          </a:stretch>
        </p:blipFill>
        <p:spPr bwMode="auto">
          <a:xfrm>
            <a:off x="3883250" y="4814036"/>
            <a:ext cx="548971" cy="59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75164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圖片 3"/>
          <p:cNvPicPr>
            <a:picLocks noChangeAspect="1"/>
          </p:cNvPicPr>
          <p:nvPr/>
        </p:nvPicPr>
        <p:blipFill>
          <a:blip r:embed="rId3">
            <a:extLst>
              <a:ext uri="{28A0092B-C50C-407E-A947-70E740481C1C}">
                <a14:useLocalDpi xmlns:a14="http://schemas.microsoft.com/office/drawing/2010/main" val="0"/>
              </a:ext>
            </a:extLst>
          </a:blip>
          <a:srcRect t="7448" b="52364"/>
          <a:stretch>
            <a:fillRect/>
          </a:stretch>
        </p:blipFill>
        <p:spPr bwMode="auto">
          <a:xfrm>
            <a:off x="0" y="3645024"/>
            <a:ext cx="9144000" cy="288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標題 1"/>
          <p:cNvSpPr>
            <a:spLocks noGrp="1"/>
          </p:cNvSpPr>
          <p:nvPr>
            <p:ph type="title"/>
          </p:nvPr>
        </p:nvSpPr>
        <p:spPr>
          <a:xfrm>
            <a:off x="984251" y="184150"/>
            <a:ext cx="7643813" cy="717550"/>
          </a:xfrm>
        </p:spPr>
        <p:txBody>
          <a:bodyPr/>
          <a:lstStyle/>
          <a:p>
            <a:pPr>
              <a:defRPr/>
            </a:pPr>
            <a:r>
              <a:rPr lang="zh-TW" altLang="en-US" sz="3692" b="1" dirty="0"/>
              <a:t>訓練綱要</a:t>
            </a:r>
          </a:p>
        </p:txBody>
      </p:sp>
      <p:sp>
        <p:nvSpPr>
          <p:cNvPr id="3" name="內容版面配置區 2"/>
          <p:cNvSpPr>
            <a:spLocks noGrp="1"/>
          </p:cNvSpPr>
          <p:nvPr>
            <p:ph sz="quarter" idx="1"/>
          </p:nvPr>
        </p:nvSpPr>
        <p:spPr>
          <a:xfrm>
            <a:off x="2286000" y="1844824"/>
            <a:ext cx="6858000" cy="1097952"/>
          </a:xfrm>
        </p:spPr>
        <p:txBody>
          <a:bodyPr/>
          <a:lstStyle/>
          <a:p>
            <a:pPr marL="0" indent="0">
              <a:lnSpc>
                <a:spcPts val="2300"/>
              </a:lnSpc>
              <a:spcBef>
                <a:spcPts val="1800"/>
              </a:spcBef>
              <a:buNone/>
              <a:defRPr/>
            </a:pPr>
            <a:r>
              <a:rPr lang="zh-TW" altLang="en-US" sz="3200" dirty="0">
                <a:solidFill>
                  <a:schemeClr val="tx1">
                    <a:lumMod val="75000"/>
                    <a:lumOff val="25000"/>
                  </a:schemeClr>
                </a:solidFill>
                <a:latin typeface="+mn-ea"/>
              </a:rPr>
              <a:t>一、承攬商出入廠管理規定</a:t>
            </a:r>
            <a:endParaRPr lang="en-US" altLang="zh-TW" sz="3200" dirty="0">
              <a:solidFill>
                <a:schemeClr val="tx1">
                  <a:lumMod val="75000"/>
                  <a:lumOff val="25000"/>
                </a:schemeClr>
              </a:solidFill>
              <a:latin typeface="+mn-ea"/>
            </a:endParaRPr>
          </a:p>
          <a:p>
            <a:pPr marL="0" indent="0">
              <a:lnSpc>
                <a:spcPts val="2300"/>
              </a:lnSpc>
              <a:spcBef>
                <a:spcPts val="3000"/>
              </a:spcBef>
              <a:buNone/>
              <a:defRPr/>
            </a:pPr>
            <a:r>
              <a:rPr lang="zh-TW" altLang="en-US" sz="3200" dirty="0">
                <a:solidFill>
                  <a:schemeClr val="tx1">
                    <a:lumMod val="75000"/>
                    <a:lumOff val="25000"/>
                  </a:schemeClr>
                </a:solidFill>
                <a:latin typeface="+mn-ea"/>
              </a:rPr>
              <a:t>二、一般工安安全規定</a:t>
            </a:r>
          </a:p>
        </p:txBody>
      </p:sp>
    </p:spTree>
    <p:extLst>
      <p:ext uri="{BB962C8B-B14F-4D97-AF65-F5344CB8AC3E}">
        <p14:creationId xmlns:p14="http://schemas.microsoft.com/office/powerpoint/2010/main" val="16192317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1.</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一般作業安全規定</a:t>
            </a:r>
          </a:p>
        </p:txBody>
      </p:sp>
      <p:sp>
        <p:nvSpPr>
          <p:cNvPr id="29" name="Rectangle 2"/>
          <p:cNvSpPr>
            <a:spLocks noChangeArrowheads="1"/>
          </p:cNvSpPr>
          <p:nvPr/>
        </p:nvSpPr>
        <p:spPr bwMode="auto">
          <a:xfrm>
            <a:off x="533400" y="1371600"/>
            <a:ext cx="8387696"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algn="just" eaLnBrk="1" hangingPunct="1">
              <a:spcBef>
                <a:spcPct val="0"/>
              </a:spcBef>
              <a:buClrTx/>
              <a:buSzTx/>
              <a:buFontTx/>
              <a:buNone/>
            </a:pPr>
            <a:r>
              <a:rPr lang="zh-TW" altLang="en-US" sz="2400" b="1" dirty="0">
                <a:solidFill>
                  <a:srgbClr val="CC3300"/>
                </a:solidFill>
                <a:latin typeface="微軟正黑體" panose="020B0604030504040204" pitchFamily="34" charset="-120"/>
                <a:ea typeface="微軟正黑體" panose="020B0604030504040204" pitchFamily="34" charset="-120"/>
              </a:rPr>
              <a:t>進入工作場所一律配戴安全帽，且安全配戴時須將帽帶筘住下巴防止脫落違反規定依下列罰扣：</a:t>
            </a:r>
          </a:p>
          <a:p>
            <a:pPr eaLnBrk="1" hangingPunct="1">
              <a:spcBef>
                <a:spcPct val="0"/>
              </a:spcBef>
              <a:buClrTx/>
              <a:buSzTx/>
              <a:buFontTx/>
              <a:buNone/>
            </a:pPr>
            <a:r>
              <a:rPr lang="zh-TW" altLang="en-US" sz="2400" b="1" dirty="0">
                <a:solidFill>
                  <a:srgbClr val="FF3300"/>
                </a:solidFill>
                <a:latin typeface="微軟正黑體" panose="020B0604030504040204" pitchFamily="34" charset="-120"/>
                <a:ea typeface="微軟正黑體" panose="020B0604030504040204" pitchFamily="34" charset="-120"/>
              </a:rPr>
              <a:t>有戴安全帽無帽帶或未依標準配戴均罰扣</a:t>
            </a:r>
            <a:r>
              <a:rPr lang="en-US" altLang="zh-TW" sz="2400" b="1" dirty="0">
                <a:solidFill>
                  <a:srgbClr val="FF3300"/>
                </a:solidFill>
                <a:latin typeface="微軟正黑體" panose="020B0604030504040204" pitchFamily="34" charset="-120"/>
                <a:ea typeface="微軟正黑體" panose="020B0604030504040204" pitchFamily="34" charset="-120"/>
              </a:rPr>
              <a:t>5,000</a:t>
            </a:r>
            <a:r>
              <a:rPr lang="zh-TW" altLang="en-US" sz="2400" b="1" dirty="0">
                <a:solidFill>
                  <a:srgbClr val="FF3300"/>
                </a:solidFill>
                <a:latin typeface="微軟正黑體" panose="020B0604030504040204" pitchFamily="34" charset="-120"/>
                <a:ea typeface="微軟正黑體" panose="020B0604030504040204" pitchFamily="34" charset="-120"/>
              </a:rPr>
              <a:t>元並禁止施工</a:t>
            </a:r>
          </a:p>
        </p:txBody>
      </p:sp>
      <p:pic>
        <p:nvPicPr>
          <p:cNvPr id="6" name="Picture 3" descr="描述: CIMG069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775972"/>
            <a:ext cx="3848100" cy="298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圖片 1"/>
          <p:cNvPicPr>
            <a:picLocks noChangeAspect="1"/>
          </p:cNvPicPr>
          <p:nvPr/>
        </p:nvPicPr>
        <p:blipFill rotWithShape="1">
          <a:blip r:embed="rId4" cstate="print">
            <a:extLst>
              <a:ext uri="{28A0092B-C50C-407E-A947-70E740481C1C}">
                <a14:useLocalDpi xmlns:a14="http://schemas.microsoft.com/office/drawing/2010/main" val="0"/>
              </a:ext>
            </a:extLst>
          </a:blip>
          <a:srcRect l="15351" t="2750" r="19893" b="29073"/>
          <a:stretch/>
        </p:blipFill>
        <p:spPr>
          <a:xfrm>
            <a:off x="467545" y="2776647"/>
            <a:ext cx="3744416" cy="2956609"/>
          </a:xfrm>
          <a:prstGeom prst="rect">
            <a:avLst/>
          </a:prstGeom>
        </p:spPr>
      </p:pic>
    </p:spTree>
    <p:extLst>
      <p:ext uri="{BB962C8B-B14F-4D97-AF65-F5344CB8AC3E}">
        <p14:creationId xmlns:p14="http://schemas.microsoft.com/office/powerpoint/2010/main" val="2387281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outHorizontal)">
                                      <p:cBhvr>
                                        <p:cTn id="7" dur="500"/>
                                        <p:tgtEl>
                                          <p:spTgt spid="29"/>
                                        </p:tgtEl>
                                      </p:cBhvr>
                                    </p:animEffect>
                                  </p:childTnLst>
                                  <p:subTnLst>
                                    <p:cmd type="evt" cmd="onstopaudio">
                                      <p:cBhvr>
                                        <p:cTn display="0" masterRel="sameClick">
                                          <p:stCondLst>
                                            <p:cond evt="begin" delay="0">
                                              <p:tn val="5"/>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rotWithShape="1">
          <a:blip r:embed="rId3" cstate="print">
            <a:extLst>
              <a:ext uri="{28A0092B-C50C-407E-A947-70E740481C1C}">
                <a14:useLocalDpi xmlns:a14="http://schemas.microsoft.com/office/drawing/2010/main" val="0"/>
              </a:ext>
            </a:extLst>
          </a:blip>
          <a:srcRect l="12770" t="6846" r="1936" b="17319"/>
          <a:stretch/>
        </p:blipFill>
        <p:spPr>
          <a:xfrm>
            <a:off x="4332774" y="2924944"/>
            <a:ext cx="3767618" cy="3600400"/>
          </a:xfrm>
          <a:prstGeom prst="rect">
            <a:avLst/>
          </a:prstGeom>
        </p:spPr>
      </p:pic>
      <p:pic>
        <p:nvPicPr>
          <p:cNvPr id="3" name="圖片 2"/>
          <p:cNvPicPr>
            <a:picLocks noChangeAspect="1"/>
          </p:cNvPicPr>
          <p:nvPr/>
        </p:nvPicPr>
        <p:blipFill rotWithShape="1">
          <a:blip r:embed="rId4" cstate="print">
            <a:extLst>
              <a:ext uri="{28A0092B-C50C-407E-A947-70E740481C1C}">
                <a14:useLocalDpi xmlns:a14="http://schemas.microsoft.com/office/drawing/2010/main" val="0"/>
              </a:ext>
            </a:extLst>
          </a:blip>
          <a:srcRect b="20152"/>
          <a:stretch/>
        </p:blipFill>
        <p:spPr>
          <a:xfrm>
            <a:off x="467544" y="2924944"/>
            <a:ext cx="3865230" cy="3600400"/>
          </a:xfrm>
          <a:prstGeom prst="rect">
            <a:avLst/>
          </a:prstGeom>
        </p:spPr>
      </p:pic>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1.</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一般作業安全規定</a:t>
            </a:r>
          </a:p>
        </p:txBody>
      </p:sp>
      <p:sp>
        <p:nvSpPr>
          <p:cNvPr id="5" name="AutoShape 4"/>
          <p:cNvSpPr>
            <a:spLocks noChangeArrowheads="1"/>
          </p:cNvSpPr>
          <p:nvPr/>
        </p:nvSpPr>
        <p:spPr bwMode="auto">
          <a:xfrm>
            <a:off x="2514600" y="1600200"/>
            <a:ext cx="4267200" cy="838200"/>
          </a:xfrm>
          <a:prstGeom prst="wedgeRectCallout">
            <a:avLst>
              <a:gd name="adj1" fmla="val -18861"/>
              <a:gd name="adj2" fmla="val 332384"/>
            </a:avLst>
          </a:prstGeom>
          <a:gradFill rotWithShape="0">
            <a:gsLst>
              <a:gs pos="0">
                <a:schemeClr val="accent1"/>
              </a:gs>
              <a:gs pos="100000">
                <a:schemeClr val="accent1">
                  <a:gamma/>
                  <a:tint val="0"/>
                  <a:invGamma/>
                </a:schemeClr>
              </a:gs>
            </a:gsLst>
            <a:lin ang="5400000" scaled="1"/>
          </a:gra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lang="zh-TW" altLang="en-US" sz="2800" dirty="0">
                <a:solidFill>
                  <a:srgbClr val="0000FF"/>
                </a:solidFill>
                <a:latin typeface="標楷體" panose="03000509000000000000" pitchFamily="65" charset="-120"/>
              </a:rPr>
              <a:t>進入工地請穿安全鞋</a:t>
            </a:r>
          </a:p>
          <a:p>
            <a:pPr algn="ctr" eaLnBrk="1" hangingPunct="1">
              <a:defRPr/>
            </a:pPr>
            <a:r>
              <a:rPr lang="zh-TW" altLang="en-US" sz="2800" dirty="0">
                <a:solidFill>
                  <a:srgbClr val="0000FF"/>
                </a:solidFill>
                <a:latin typeface="標楷體" panose="03000509000000000000" pitchFamily="65" charset="-120"/>
              </a:rPr>
              <a:t>及穿拖鞋禁止入廠</a:t>
            </a:r>
            <a:endParaRPr lang="zh-TW" altLang="en-US" sz="2800" dirty="0">
              <a:latin typeface="標楷體" panose="03000509000000000000" pitchFamily="65" charset="-120"/>
            </a:endParaRPr>
          </a:p>
        </p:txBody>
      </p:sp>
    </p:spTree>
    <p:extLst>
      <p:ext uri="{BB962C8B-B14F-4D97-AF65-F5344CB8AC3E}">
        <p14:creationId xmlns:p14="http://schemas.microsoft.com/office/powerpoint/2010/main" val="3128522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200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1.</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一般作業安全規定</a:t>
            </a:r>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1680" y="1407229"/>
            <a:ext cx="5698525" cy="3821971"/>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712862" y="2547199"/>
            <a:ext cx="1454943" cy="2644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矩形 8"/>
          <p:cNvSpPr/>
          <p:nvPr/>
        </p:nvSpPr>
        <p:spPr>
          <a:xfrm>
            <a:off x="6025230" y="3987359"/>
            <a:ext cx="792088" cy="2644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向上箭號圖說文字 5"/>
          <p:cNvSpPr>
            <a:spLocks noChangeArrowheads="1"/>
          </p:cNvSpPr>
          <p:nvPr/>
        </p:nvSpPr>
        <p:spPr bwMode="auto">
          <a:xfrm>
            <a:off x="1912650" y="4923405"/>
            <a:ext cx="5256584" cy="1473251"/>
          </a:xfrm>
          <a:prstGeom prst="upArrowCallout">
            <a:avLst>
              <a:gd name="adj1" fmla="val 24990"/>
              <a:gd name="adj2" fmla="val 25007"/>
              <a:gd name="adj3" fmla="val 25000"/>
              <a:gd name="adj4" fmla="val 64977"/>
            </a:avLst>
          </a:prstGeom>
          <a:solidFill>
            <a:srgbClr val="2AB18C"/>
          </a:solidFill>
          <a:ln w="9525" algn="ctr">
            <a:solidFill>
              <a:schemeClr val="tx1"/>
            </a:solidFill>
            <a:miter lim="800000"/>
            <a:headEnd/>
            <a:tailEnd/>
          </a:ln>
          <a:effectLst/>
        </p:spPr>
        <p:txBody>
          <a:bodyPr wrap="none"/>
          <a:lstStyle>
            <a:lvl1pPr>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algn="just" eaLnBrk="1" hangingPunct="1">
              <a:spcBef>
                <a:spcPct val="0"/>
              </a:spcBef>
              <a:buClrTx/>
              <a:buSzTx/>
              <a:buFontTx/>
              <a:buNone/>
            </a:pPr>
            <a:r>
              <a:rPr lang="zh-TW" altLang="en-US" sz="2400" dirty="0">
                <a:solidFill>
                  <a:srgbClr val="0070C0"/>
                </a:solidFill>
                <a:latin typeface="微軟正黑體" panose="020B0604030504040204" pitchFamily="34" charset="-120"/>
                <a:ea typeface="微軟正黑體" panose="020B0604030504040204" pitchFamily="34" charset="-120"/>
              </a:rPr>
              <a:t>堆高機操作人員應取得合格操作證照</a:t>
            </a:r>
            <a:endParaRPr lang="en-US" altLang="zh-TW" sz="2400" dirty="0">
              <a:solidFill>
                <a:srgbClr val="0070C0"/>
              </a:solidFill>
              <a:latin typeface="微軟正黑體" panose="020B0604030504040204" pitchFamily="34" charset="-120"/>
              <a:ea typeface="微軟正黑體" panose="020B0604030504040204" pitchFamily="34" charset="-120"/>
            </a:endParaRPr>
          </a:p>
          <a:p>
            <a:pPr algn="just" eaLnBrk="1" hangingPunct="1">
              <a:spcBef>
                <a:spcPct val="0"/>
              </a:spcBef>
              <a:buClrTx/>
              <a:buSzTx/>
              <a:buFontTx/>
              <a:buNone/>
            </a:pPr>
            <a:r>
              <a:rPr lang="zh-TW" altLang="en-US" sz="2400" dirty="0">
                <a:solidFill>
                  <a:srgbClr val="FF0000"/>
                </a:solidFill>
                <a:latin typeface="微軟正黑體" panose="020B0604030504040204" pitchFamily="34" charset="-120"/>
                <a:ea typeface="微軟正黑體" panose="020B0604030504040204" pitchFamily="34" charset="-120"/>
              </a:rPr>
              <a:t>，違反規定罰扣</a:t>
            </a:r>
            <a:r>
              <a:rPr lang="en-US" altLang="zh-TW" sz="2400" dirty="0">
                <a:solidFill>
                  <a:srgbClr val="FF0000"/>
                </a:solidFill>
                <a:latin typeface="微軟正黑體" panose="020B0604030504040204" pitchFamily="34" charset="-120"/>
                <a:ea typeface="微軟正黑體" panose="020B0604030504040204" pitchFamily="34" charset="-120"/>
              </a:rPr>
              <a:t>5,000</a:t>
            </a:r>
            <a:r>
              <a:rPr lang="zh-TW" altLang="en-US" sz="2400" dirty="0">
                <a:solidFill>
                  <a:srgbClr val="FF0000"/>
                </a:solidFill>
                <a:latin typeface="微軟正黑體" panose="020B0604030504040204" pitchFamily="34" charset="-120"/>
                <a:ea typeface="微軟正黑體" panose="020B0604030504040204" pitchFamily="34" charset="-120"/>
              </a:rPr>
              <a:t>元。</a:t>
            </a:r>
          </a:p>
        </p:txBody>
      </p:sp>
    </p:spTree>
    <p:extLst>
      <p:ext uri="{BB962C8B-B14F-4D97-AF65-F5344CB8AC3E}">
        <p14:creationId xmlns:p14="http://schemas.microsoft.com/office/powerpoint/2010/main" val="5077024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1.</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一般作業安全規定</a:t>
            </a:r>
          </a:p>
        </p:txBody>
      </p:sp>
      <p:pic>
        <p:nvPicPr>
          <p:cNvPr id="6" name="圖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9672" y="1772816"/>
            <a:ext cx="5760640" cy="3320988"/>
          </a:xfrm>
          <a:prstGeom prst="rect">
            <a:avLst/>
          </a:prstGeom>
        </p:spPr>
      </p:pic>
      <p:sp>
        <p:nvSpPr>
          <p:cNvPr id="7" name="向上箭號圖說文字 5"/>
          <p:cNvSpPr>
            <a:spLocks noChangeArrowheads="1"/>
          </p:cNvSpPr>
          <p:nvPr/>
        </p:nvSpPr>
        <p:spPr bwMode="auto">
          <a:xfrm>
            <a:off x="1331640" y="4701611"/>
            <a:ext cx="6696075" cy="1895475"/>
          </a:xfrm>
          <a:prstGeom prst="upArrowCallout">
            <a:avLst>
              <a:gd name="adj1" fmla="val 24990"/>
              <a:gd name="adj2" fmla="val 25007"/>
              <a:gd name="adj3" fmla="val 25000"/>
              <a:gd name="adj4" fmla="val 64977"/>
            </a:avLst>
          </a:prstGeom>
          <a:solidFill>
            <a:srgbClr val="2AB18C"/>
          </a:solidFill>
          <a:ln w="9525" algn="ctr">
            <a:solidFill>
              <a:schemeClr val="tx1"/>
            </a:solidFill>
            <a:miter lim="800000"/>
            <a:headEnd/>
            <a:tailEnd/>
          </a:ln>
          <a:effectLst/>
        </p:spPr>
        <p:txBody>
          <a:bodyPr wrap="none"/>
          <a:lstStyle>
            <a:lvl1pPr>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algn="just" eaLnBrk="1" hangingPunct="1">
              <a:spcBef>
                <a:spcPct val="0"/>
              </a:spcBef>
              <a:buClrTx/>
              <a:buSzTx/>
              <a:buFontTx/>
              <a:buNone/>
            </a:pPr>
            <a:r>
              <a:rPr lang="zh-TW" altLang="en-US" sz="2400" dirty="0">
                <a:solidFill>
                  <a:srgbClr val="FF0000"/>
                </a:solidFill>
                <a:latin typeface="微軟正黑體" panose="020B0604030504040204" pitchFamily="34" charset="-120"/>
                <a:ea typeface="微軟正黑體" panose="020B0604030504040204" pitchFamily="34" charset="-120"/>
              </a:rPr>
              <a:t>不得擅自</a:t>
            </a:r>
            <a:r>
              <a:rPr lang="zh-TW" altLang="en-US" sz="2400" dirty="0">
                <a:solidFill>
                  <a:srgbClr val="0070C0"/>
                </a:solidFill>
                <a:latin typeface="微軟正黑體" panose="020B0604030504040204" pitchFamily="34" charset="-120"/>
                <a:ea typeface="微軟正黑體" panose="020B0604030504040204" pitchFamily="34" charset="-120"/>
              </a:rPr>
              <a:t>轉動、開啟廠內機械設備、電氣設備、</a:t>
            </a:r>
            <a:endParaRPr lang="en-US" altLang="zh-TW" sz="2400" dirty="0">
              <a:solidFill>
                <a:srgbClr val="0070C0"/>
              </a:solidFill>
              <a:latin typeface="微軟正黑體" panose="020B0604030504040204" pitchFamily="34" charset="-120"/>
              <a:ea typeface="微軟正黑體" panose="020B0604030504040204" pitchFamily="34" charset="-120"/>
            </a:endParaRPr>
          </a:p>
          <a:p>
            <a:pPr algn="just" eaLnBrk="1" hangingPunct="1">
              <a:spcBef>
                <a:spcPct val="0"/>
              </a:spcBef>
              <a:buClrTx/>
              <a:buSzTx/>
              <a:buFontTx/>
              <a:buNone/>
            </a:pPr>
            <a:r>
              <a:rPr lang="zh-TW" altLang="en-US" sz="2400" dirty="0">
                <a:solidFill>
                  <a:srgbClr val="0070C0"/>
                </a:solidFill>
                <a:latin typeface="微軟正黑體" panose="020B0604030504040204" pitchFamily="34" charset="-120"/>
                <a:ea typeface="微軟正黑體" panose="020B0604030504040204" pitchFamily="34" charset="-120"/>
              </a:rPr>
              <a:t>管路之開關或閥、盲封及停用中之電梯、升降梯</a:t>
            </a:r>
            <a:endParaRPr lang="en-US" altLang="zh-TW" sz="2400" dirty="0">
              <a:solidFill>
                <a:srgbClr val="0070C0"/>
              </a:solidFill>
              <a:latin typeface="微軟正黑體" panose="020B0604030504040204" pitchFamily="34" charset="-120"/>
              <a:ea typeface="微軟正黑體" panose="020B0604030504040204" pitchFamily="34" charset="-120"/>
            </a:endParaRPr>
          </a:p>
          <a:p>
            <a:pPr algn="just" eaLnBrk="1" hangingPunct="1">
              <a:spcBef>
                <a:spcPct val="0"/>
              </a:spcBef>
              <a:buClrTx/>
              <a:buSzTx/>
              <a:buFontTx/>
              <a:buNone/>
            </a:pPr>
            <a:r>
              <a:rPr lang="zh-TW" altLang="en-US" sz="2400" dirty="0">
                <a:solidFill>
                  <a:srgbClr val="0070C0"/>
                </a:solidFill>
                <a:latin typeface="微軟正黑體" panose="020B0604030504040204" pitchFamily="34" charset="-120"/>
                <a:ea typeface="微軟正黑體" panose="020B0604030504040204" pitchFamily="34" charset="-120"/>
              </a:rPr>
              <a:t>等機械、設備</a:t>
            </a:r>
            <a:r>
              <a:rPr lang="zh-TW" altLang="en-US" sz="2400" dirty="0">
                <a:solidFill>
                  <a:srgbClr val="FF0000"/>
                </a:solidFill>
                <a:latin typeface="微軟正黑體" panose="020B0604030504040204" pitchFamily="34" charset="-120"/>
                <a:ea typeface="微軟正黑體" panose="020B0604030504040204" pitchFamily="34" charset="-120"/>
              </a:rPr>
              <a:t>，違反規定罰扣</a:t>
            </a:r>
            <a:r>
              <a:rPr lang="en-US" altLang="zh-TW" sz="2400" dirty="0">
                <a:solidFill>
                  <a:srgbClr val="FF0000"/>
                </a:solidFill>
                <a:latin typeface="微軟正黑體" panose="020B0604030504040204" pitchFamily="34" charset="-120"/>
                <a:ea typeface="微軟正黑體" panose="020B0604030504040204" pitchFamily="34" charset="-120"/>
              </a:rPr>
              <a:t>50,000</a:t>
            </a:r>
            <a:r>
              <a:rPr lang="zh-TW" altLang="en-US" sz="2400" dirty="0">
                <a:solidFill>
                  <a:srgbClr val="FF0000"/>
                </a:solidFill>
                <a:latin typeface="微軟正黑體" panose="020B0604030504040204" pitchFamily="34" charset="-120"/>
                <a:ea typeface="微軟正黑體" panose="020B0604030504040204" pitchFamily="34" charset="-120"/>
              </a:rPr>
              <a:t>元。</a:t>
            </a:r>
          </a:p>
        </p:txBody>
      </p:sp>
    </p:spTree>
    <p:extLst>
      <p:ext uri="{BB962C8B-B14F-4D97-AF65-F5344CB8AC3E}">
        <p14:creationId xmlns:p14="http://schemas.microsoft.com/office/powerpoint/2010/main" val="16201303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1.</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一般作業安全規定</a:t>
            </a:r>
          </a:p>
        </p:txBody>
      </p:sp>
      <p:pic>
        <p:nvPicPr>
          <p:cNvPr id="8" name="圖片 7"/>
          <p:cNvPicPr>
            <a:picLocks noChangeAspect="1"/>
          </p:cNvPicPr>
          <p:nvPr/>
        </p:nvPicPr>
        <p:blipFill rotWithShape="1">
          <a:blip r:embed="rId3" cstate="print">
            <a:extLst>
              <a:ext uri="{28A0092B-C50C-407E-A947-70E740481C1C}">
                <a14:useLocalDpi xmlns:a14="http://schemas.microsoft.com/office/drawing/2010/main" val="0"/>
              </a:ext>
            </a:extLst>
          </a:blip>
          <a:srcRect r="15741" b="26572"/>
          <a:stretch/>
        </p:blipFill>
        <p:spPr>
          <a:xfrm>
            <a:off x="1259632" y="1484784"/>
            <a:ext cx="6552728" cy="3731529"/>
          </a:xfrm>
          <a:prstGeom prst="rect">
            <a:avLst/>
          </a:prstGeom>
        </p:spPr>
      </p:pic>
      <p:sp>
        <p:nvSpPr>
          <p:cNvPr id="9" name="橢圓 8"/>
          <p:cNvSpPr/>
          <p:nvPr/>
        </p:nvSpPr>
        <p:spPr>
          <a:xfrm>
            <a:off x="2626580" y="2660002"/>
            <a:ext cx="2953532" cy="184911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w="38100">
                <a:solidFill>
                  <a:schemeClr val="tx1"/>
                </a:solidFill>
              </a:ln>
            </a:endParaRPr>
          </a:p>
        </p:txBody>
      </p:sp>
      <p:sp>
        <p:nvSpPr>
          <p:cNvPr id="7" name="向上箭號圖說文字 5"/>
          <p:cNvSpPr>
            <a:spLocks noChangeArrowheads="1"/>
          </p:cNvSpPr>
          <p:nvPr/>
        </p:nvSpPr>
        <p:spPr bwMode="auto">
          <a:xfrm>
            <a:off x="1115616" y="4725144"/>
            <a:ext cx="6840760" cy="1662744"/>
          </a:xfrm>
          <a:prstGeom prst="upArrowCallout">
            <a:avLst>
              <a:gd name="adj1" fmla="val 18304"/>
              <a:gd name="adj2" fmla="val 25007"/>
              <a:gd name="adj3" fmla="val 25000"/>
              <a:gd name="adj4" fmla="val 64977"/>
            </a:avLst>
          </a:prstGeom>
          <a:solidFill>
            <a:srgbClr val="2AB18C"/>
          </a:solidFill>
          <a:ln w="9525" algn="ctr">
            <a:solidFill>
              <a:schemeClr val="tx1"/>
            </a:solidFill>
            <a:miter lim="800000"/>
            <a:headEnd/>
            <a:tailEnd/>
          </a:ln>
          <a:effectLst/>
        </p:spPr>
        <p:txBody>
          <a:bodyPr wrap="none"/>
          <a:lstStyle>
            <a:lvl1pPr>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algn="just">
              <a:spcBef>
                <a:spcPct val="0"/>
              </a:spcBef>
              <a:buClrTx/>
              <a:buSzTx/>
              <a:buNone/>
            </a:pPr>
            <a:r>
              <a:rPr lang="zh-TW" altLang="en-US" sz="2400" dirty="0">
                <a:solidFill>
                  <a:srgbClr val="0070C0"/>
                </a:solidFill>
                <a:latin typeface="微軟正黑體" panose="020B0604030504040204" pitchFamily="34" charset="-120"/>
                <a:ea typeface="微軟正黑體" panose="020B0604030504040204" pitchFamily="34" charset="-120"/>
              </a:rPr>
              <a:t>每日收工後應將施工場所打掃清潔，廢棄物及垃圾</a:t>
            </a:r>
            <a:endParaRPr lang="en-US" altLang="zh-TW" sz="2400" dirty="0">
              <a:solidFill>
                <a:srgbClr val="0070C0"/>
              </a:solidFill>
              <a:latin typeface="微軟正黑體" panose="020B0604030504040204" pitchFamily="34" charset="-120"/>
              <a:ea typeface="微軟正黑體" panose="020B0604030504040204" pitchFamily="34" charset="-120"/>
            </a:endParaRPr>
          </a:p>
          <a:p>
            <a:pPr algn="just">
              <a:spcBef>
                <a:spcPct val="0"/>
              </a:spcBef>
              <a:buClrTx/>
              <a:buSzTx/>
              <a:buNone/>
            </a:pPr>
            <a:r>
              <a:rPr lang="zh-TW" altLang="en-US" sz="2400" dirty="0">
                <a:solidFill>
                  <a:srgbClr val="0070C0"/>
                </a:solidFill>
                <a:latin typeface="微軟正黑體" panose="020B0604030504040204" pitchFamily="34" charset="-120"/>
                <a:ea typeface="微軟正黑體" panose="020B0604030504040204" pitchFamily="34" charset="-120"/>
              </a:rPr>
              <a:t>應妥善收集或袋裝，未清除罰扣</a:t>
            </a:r>
            <a:r>
              <a:rPr lang="en-US" altLang="zh-TW" sz="2400" dirty="0">
                <a:solidFill>
                  <a:srgbClr val="FF0000"/>
                </a:solidFill>
                <a:latin typeface="微軟正黑體" panose="020B0604030504040204" pitchFamily="34" charset="-120"/>
                <a:ea typeface="微軟正黑體" panose="020B0604030504040204" pitchFamily="34" charset="-120"/>
              </a:rPr>
              <a:t>10,000</a:t>
            </a:r>
            <a:r>
              <a:rPr lang="zh-TW" altLang="en-US" sz="2400" dirty="0">
                <a:solidFill>
                  <a:srgbClr val="FF0000"/>
                </a:solidFill>
                <a:latin typeface="微軟正黑體" panose="020B0604030504040204" pitchFamily="34" charset="-120"/>
                <a:ea typeface="微軟正黑體" panose="020B0604030504040204" pitchFamily="34" charset="-120"/>
              </a:rPr>
              <a:t>元</a:t>
            </a:r>
          </a:p>
        </p:txBody>
      </p:sp>
    </p:spTree>
    <p:extLst>
      <p:ext uri="{BB962C8B-B14F-4D97-AF65-F5344CB8AC3E}">
        <p14:creationId xmlns:p14="http://schemas.microsoft.com/office/powerpoint/2010/main" val="3943905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7" name="文字方塊 6">
            <a:extLst>
              <a:ext uri="{FF2B5EF4-FFF2-40B4-BE49-F238E27FC236}">
                <a16:creationId xmlns:a16="http://schemas.microsoft.com/office/drawing/2014/main" id="{21641AA0-31E9-44B1-8E9A-BFE06B1DE3A2}"/>
              </a:ext>
            </a:extLst>
          </p:cNvPr>
          <p:cNvSpPr txBox="1"/>
          <p:nvPr/>
        </p:nvSpPr>
        <p:spPr>
          <a:xfrm>
            <a:off x="971600" y="3717032"/>
            <a:ext cx="1297167" cy="408645"/>
          </a:xfrm>
          <a:prstGeom prst="rect">
            <a:avLst/>
          </a:prstGeom>
          <a:noFill/>
        </p:spPr>
        <p:txBody>
          <a:bodyPr wrap="square" rtlCol="0">
            <a:spAutoFit/>
          </a:bodyPr>
          <a:lstStyle/>
          <a:p>
            <a:pPr algn="dist"/>
            <a:endParaRPr lang="zh-TW" altLang="en-US" sz="1651" b="1" dirty="0">
              <a:solidFill>
                <a:srgbClr val="FFFFFF"/>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p:txBody>
      </p:sp>
      <p:sp>
        <p:nvSpPr>
          <p:cNvPr id="8" name="圓角矩形 11">
            <a:extLst>
              <a:ext uri="{FF2B5EF4-FFF2-40B4-BE49-F238E27FC236}">
                <a16:creationId xmlns:a16="http://schemas.microsoft.com/office/drawing/2014/main" id="{CAA05FE6-172F-44FC-8B54-9AB53C918E2F}"/>
              </a:ext>
            </a:extLst>
          </p:cNvPr>
          <p:cNvSpPr/>
          <p:nvPr/>
        </p:nvSpPr>
        <p:spPr>
          <a:xfrm>
            <a:off x="994143" y="5301208"/>
            <a:ext cx="7488832" cy="1152128"/>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000" dirty="0">
                <a:solidFill>
                  <a:srgbClr val="0000FF"/>
                </a:solidFill>
                <a:latin typeface="微軟正黑體" panose="020B0604030504040204" pitchFamily="34" charset="-120"/>
                <a:ea typeface="微軟正黑體" panose="020B0604030504040204" pitchFamily="34" charset="-120"/>
              </a:rPr>
              <a:t>垃圾分類整理</a:t>
            </a:r>
            <a:r>
              <a:rPr lang="en-US" altLang="zh-TW" sz="2000" dirty="0">
                <a:solidFill>
                  <a:srgbClr val="0000FF"/>
                </a:solidFill>
                <a:latin typeface="微軟正黑體" panose="020B0604030504040204" pitchFamily="34" charset="-120"/>
                <a:ea typeface="微軟正黑體" panose="020B0604030504040204" pitchFamily="34" charset="-120"/>
              </a:rPr>
              <a:t>: 1.</a:t>
            </a:r>
            <a:r>
              <a:rPr lang="zh-TW" altLang="en-US" sz="2000" dirty="0">
                <a:solidFill>
                  <a:srgbClr val="0000FF"/>
                </a:solidFill>
                <a:latin typeface="微軟正黑體" panose="020B0604030504040204" pitchFamily="34" charset="-120"/>
                <a:ea typeface="微軟正黑體" panose="020B0604030504040204" pitchFamily="34" charset="-120"/>
              </a:rPr>
              <a:t>可燃 </a:t>
            </a:r>
            <a:r>
              <a:rPr lang="en-US" altLang="zh-TW" sz="2000" dirty="0">
                <a:solidFill>
                  <a:srgbClr val="0000FF"/>
                </a:solidFill>
                <a:latin typeface="微軟正黑體" panose="020B0604030504040204" pitchFamily="34" charset="-120"/>
                <a:ea typeface="微軟正黑體" panose="020B0604030504040204" pitchFamily="34" charset="-120"/>
              </a:rPr>
              <a:t>2.</a:t>
            </a:r>
            <a:r>
              <a:rPr lang="zh-TW" altLang="en-US" sz="2000" dirty="0">
                <a:solidFill>
                  <a:srgbClr val="0000FF"/>
                </a:solidFill>
                <a:latin typeface="微軟正黑體" panose="020B0604030504040204" pitchFamily="34" charset="-120"/>
                <a:ea typeface="微軟正黑體" panose="020B0604030504040204" pitchFamily="34" charset="-120"/>
              </a:rPr>
              <a:t>不可燃 </a:t>
            </a:r>
            <a:r>
              <a:rPr lang="en-US" altLang="zh-TW" sz="2000" dirty="0">
                <a:solidFill>
                  <a:srgbClr val="0000FF"/>
                </a:solidFill>
                <a:latin typeface="微軟正黑體" panose="020B0604030504040204" pitchFamily="34" charset="-120"/>
                <a:ea typeface="微軟正黑體" panose="020B0604030504040204" pitchFamily="34" charset="-120"/>
              </a:rPr>
              <a:t>3.</a:t>
            </a:r>
            <a:r>
              <a:rPr lang="zh-TW" altLang="en-US" sz="2000" dirty="0">
                <a:solidFill>
                  <a:srgbClr val="0000FF"/>
                </a:solidFill>
                <a:latin typeface="微軟正黑體" panose="020B0604030504040204" pitchFamily="34" charset="-120"/>
                <a:ea typeface="微軟正黑體" panose="020B0604030504040204" pitchFamily="34" charset="-120"/>
              </a:rPr>
              <a:t>保特瓶 </a:t>
            </a:r>
            <a:r>
              <a:rPr lang="en-US" altLang="zh-TW" sz="2000" dirty="0">
                <a:solidFill>
                  <a:srgbClr val="0000FF"/>
                </a:solidFill>
                <a:latin typeface="微軟正黑體" panose="020B0604030504040204" pitchFamily="34" charset="-120"/>
                <a:ea typeface="微軟正黑體" panose="020B0604030504040204" pitchFamily="34" charset="-120"/>
              </a:rPr>
              <a:t>4.</a:t>
            </a:r>
            <a:r>
              <a:rPr lang="zh-TW" altLang="en-US" sz="2000" dirty="0">
                <a:solidFill>
                  <a:srgbClr val="0000FF"/>
                </a:solidFill>
                <a:latin typeface="微軟正黑體" panose="020B0604030504040204" pitchFamily="34" charset="-120"/>
                <a:ea typeface="微軟正黑體" panose="020B0604030504040204" pitchFamily="34" charset="-120"/>
              </a:rPr>
              <a:t>鋁箔包 </a:t>
            </a:r>
            <a:r>
              <a:rPr lang="en-US" altLang="zh-TW" sz="2000" dirty="0">
                <a:solidFill>
                  <a:srgbClr val="0000FF"/>
                </a:solidFill>
                <a:latin typeface="微軟正黑體" panose="020B0604030504040204" pitchFamily="34" charset="-120"/>
                <a:ea typeface="微軟正黑體" panose="020B0604030504040204" pitchFamily="34" charset="-120"/>
              </a:rPr>
              <a:t>5.</a:t>
            </a:r>
            <a:r>
              <a:rPr lang="zh-TW" altLang="en-US" sz="2000" dirty="0">
                <a:solidFill>
                  <a:srgbClr val="0000FF"/>
                </a:solidFill>
                <a:latin typeface="微軟正黑體" panose="020B0604030504040204" pitchFamily="34" charset="-120"/>
                <a:ea typeface="微軟正黑體" panose="020B0604030504040204" pitchFamily="34" charset="-120"/>
              </a:rPr>
              <a:t>鐵罐 </a:t>
            </a:r>
            <a:r>
              <a:rPr lang="en-US" altLang="zh-TW" sz="2000" dirty="0">
                <a:solidFill>
                  <a:srgbClr val="0000FF"/>
                </a:solidFill>
                <a:latin typeface="微軟正黑體" panose="020B0604030504040204" pitchFamily="34" charset="-120"/>
                <a:ea typeface="微軟正黑體" panose="020B0604030504040204" pitchFamily="34" charset="-120"/>
              </a:rPr>
              <a:t>6.</a:t>
            </a:r>
            <a:r>
              <a:rPr lang="zh-TW" altLang="en-US" sz="2000" dirty="0">
                <a:solidFill>
                  <a:srgbClr val="0000FF"/>
                </a:solidFill>
                <a:latin typeface="微軟正黑體" panose="020B0604030504040204" pitchFamily="34" charset="-120"/>
                <a:ea typeface="微軟正黑體" panose="020B0604030504040204" pitchFamily="34" charset="-120"/>
              </a:rPr>
              <a:t>鋁罐 </a:t>
            </a:r>
            <a:r>
              <a:rPr lang="en-US" altLang="zh-TW" sz="2000" dirty="0">
                <a:solidFill>
                  <a:srgbClr val="0000FF"/>
                </a:solidFill>
                <a:latin typeface="微軟正黑體" panose="020B0604030504040204" pitchFamily="34" charset="-120"/>
                <a:ea typeface="微軟正黑體" panose="020B0604030504040204" pitchFamily="34" charset="-120"/>
              </a:rPr>
              <a:t>7.</a:t>
            </a:r>
            <a:r>
              <a:rPr lang="zh-TW" altLang="en-US" sz="2000" dirty="0">
                <a:solidFill>
                  <a:srgbClr val="0000FF"/>
                </a:solidFill>
                <a:latin typeface="微軟正黑體" panose="020B0604030504040204" pitchFamily="34" charset="-120"/>
                <a:ea typeface="微軟正黑體" panose="020B0604030504040204" pitchFamily="34" charset="-120"/>
              </a:rPr>
              <a:t>玻璃瓶 </a:t>
            </a:r>
            <a:r>
              <a:rPr lang="en-US" altLang="zh-TW" sz="2000" dirty="0">
                <a:solidFill>
                  <a:srgbClr val="0000FF"/>
                </a:solidFill>
                <a:latin typeface="微軟正黑體" panose="020B0604030504040204" pitchFamily="34" charset="-120"/>
                <a:ea typeface="微軟正黑體" panose="020B0604030504040204" pitchFamily="34" charset="-120"/>
              </a:rPr>
              <a:t>8.</a:t>
            </a:r>
            <a:r>
              <a:rPr lang="zh-TW" altLang="en-US" sz="2000" dirty="0">
                <a:solidFill>
                  <a:srgbClr val="0000FF"/>
                </a:solidFill>
                <a:latin typeface="微軟正黑體" panose="020B0604030504040204" pitchFamily="34" charset="-120"/>
                <a:ea typeface="微軟正黑體" panose="020B0604030504040204" pitchFamily="34" charset="-120"/>
              </a:rPr>
              <a:t>廢紙，未依規定分類罰扣</a:t>
            </a:r>
            <a:r>
              <a:rPr lang="en-US" altLang="zh-TW" sz="2000" dirty="0">
                <a:solidFill>
                  <a:srgbClr val="FF3300"/>
                </a:solidFill>
                <a:latin typeface="微軟正黑體" panose="020B0604030504040204" pitchFamily="34" charset="-120"/>
                <a:ea typeface="微軟正黑體" panose="020B0604030504040204" pitchFamily="34" charset="-120"/>
              </a:rPr>
              <a:t>50,000</a:t>
            </a:r>
            <a:r>
              <a:rPr lang="zh-TW" altLang="en-US" sz="2000" dirty="0">
                <a:solidFill>
                  <a:srgbClr val="FF3300"/>
                </a:solidFill>
                <a:latin typeface="微軟正黑體" panose="020B0604030504040204" pitchFamily="34" charset="-120"/>
                <a:ea typeface="微軟正黑體" panose="020B0604030504040204" pitchFamily="34" charset="-120"/>
              </a:rPr>
              <a:t>元</a:t>
            </a:r>
            <a:r>
              <a:rPr lang="zh-TW" altLang="en-US" sz="2000" dirty="0">
                <a:solidFill>
                  <a:srgbClr val="0000FF"/>
                </a:solidFill>
                <a:latin typeface="微軟正黑體" panose="020B0604030504040204" pitchFamily="34" charset="-120"/>
                <a:ea typeface="微軟正黑體" panose="020B0604030504040204" pitchFamily="34" charset="-120"/>
              </a:rPr>
              <a:t>、未依規定放置或清理罰扣</a:t>
            </a:r>
            <a:r>
              <a:rPr lang="en-US" altLang="zh-TW" sz="2000" dirty="0">
                <a:solidFill>
                  <a:srgbClr val="FF3300"/>
                </a:solidFill>
                <a:latin typeface="微軟正黑體" panose="020B0604030504040204" pitchFamily="34" charset="-120"/>
                <a:ea typeface="微軟正黑體" panose="020B0604030504040204" pitchFamily="34" charset="-120"/>
              </a:rPr>
              <a:t>10,000</a:t>
            </a:r>
            <a:r>
              <a:rPr lang="zh-TW" altLang="en-US" sz="2000" dirty="0">
                <a:solidFill>
                  <a:srgbClr val="FF3300"/>
                </a:solidFill>
                <a:latin typeface="微軟正黑體" panose="020B0604030504040204" pitchFamily="34" charset="-120"/>
                <a:ea typeface="微軟正黑體" panose="020B0604030504040204" pitchFamily="34" charset="-120"/>
              </a:rPr>
              <a:t>元。</a:t>
            </a:r>
            <a:endParaRPr lang="zh-TW" altLang="en-US" sz="1600" dirty="0">
              <a:latin typeface="微軟正黑體" panose="020B0604030504040204" pitchFamily="34" charset="-120"/>
              <a:ea typeface="微軟正黑體" panose="020B0604030504040204" pitchFamily="34" charset="-120"/>
            </a:endParaRPr>
          </a:p>
        </p:txBody>
      </p:sp>
      <p:sp>
        <p:nvSpPr>
          <p:cNvPr id="11"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1.</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一般作業安全規定</a:t>
            </a:r>
          </a:p>
        </p:txBody>
      </p:sp>
      <p:pic>
        <p:nvPicPr>
          <p:cNvPr id="3" name="圖片 2"/>
          <p:cNvPicPr>
            <a:picLocks noChangeAspect="1"/>
          </p:cNvPicPr>
          <p:nvPr/>
        </p:nvPicPr>
        <p:blipFill rotWithShape="1">
          <a:blip r:embed="rId3">
            <a:extLst>
              <a:ext uri="{28A0092B-C50C-407E-A947-70E740481C1C}">
                <a14:useLocalDpi xmlns:a14="http://schemas.microsoft.com/office/drawing/2010/main" val="0"/>
              </a:ext>
            </a:extLst>
          </a:blip>
          <a:srcRect l="1963" t="31092" r="2750" b="7981"/>
          <a:stretch/>
        </p:blipFill>
        <p:spPr>
          <a:xfrm>
            <a:off x="1066151" y="1556792"/>
            <a:ext cx="7416824" cy="3555172"/>
          </a:xfrm>
          <a:prstGeom prst="rect">
            <a:avLst/>
          </a:prstGeom>
        </p:spPr>
      </p:pic>
    </p:spTree>
    <p:extLst>
      <p:ext uri="{BB962C8B-B14F-4D97-AF65-F5344CB8AC3E}">
        <p14:creationId xmlns:p14="http://schemas.microsoft.com/office/powerpoint/2010/main" val="2588890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43434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明火作業安全</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企業事故案例</a:t>
            </a:r>
          </a:p>
        </p:txBody>
      </p:sp>
      <p:sp>
        <p:nvSpPr>
          <p:cNvPr id="8" name="矩形 7"/>
          <p:cNvSpPr/>
          <p:nvPr/>
        </p:nvSpPr>
        <p:spPr>
          <a:xfrm>
            <a:off x="539552" y="1557003"/>
            <a:ext cx="8208912" cy="1200329"/>
          </a:xfrm>
          <a:prstGeom prst="rect">
            <a:avLst/>
          </a:prstGeom>
        </p:spPr>
        <p:txBody>
          <a:bodyPr wrap="square">
            <a:spAutoFit/>
          </a:bodyPr>
          <a:lstStyle/>
          <a:p>
            <a:pPr>
              <a:spcBef>
                <a:spcPts val="0"/>
              </a:spcBef>
              <a:buNone/>
            </a:pPr>
            <a:r>
              <a:rPr kumimoji="0" lang="zh-TW" altLang="en-US" sz="2400" b="1" dirty="0">
                <a:solidFill>
                  <a:srgbClr val="0000FF"/>
                </a:solidFill>
                <a:latin typeface="微軟正黑體" panose="020B0604030504040204" pitchFamily="34" charset="-120"/>
                <a:ea typeface="微軟正黑體" panose="020B0604030504040204" pitchFamily="34" charset="-120"/>
              </a:rPr>
              <a:t>事故摘要： ○○年○月○○廠包商施工人員於</a:t>
            </a:r>
            <a:r>
              <a:rPr kumimoji="0" lang="en-US" altLang="zh-TW" sz="2400" b="1" dirty="0">
                <a:solidFill>
                  <a:srgbClr val="0000FF"/>
                </a:solidFill>
                <a:latin typeface="微軟正黑體" panose="020B0604030504040204" pitchFamily="34" charset="-120"/>
                <a:ea typeface="微軟正黑體" panose="020B0604030504040204" pitchFamily="34" charset="-120"/>
              </a:rPr>
              <a:t>RA</a:t>
            </a:r>
            <a:r>
              <a:rPr kumimoji="0" lang="zh-TW" altLang="en-US" sz="2400" b="1" dirty="0">
                <a:solidFill>
                  <a:srgbClr val="0000FF"/>
                </a:solidFill>
                <a:latin typeface="微軟正黑體" panose="020B0604030504040204" pitchFamily="34" charset="-120"/>
                <a:ea typeface="微軟正黑體" panose="020B0604030504040204" pitchFamily="34" charset="-120"/>
              </a:rPr>
              <a:t>管架第</a:t>
            </a:r>
            <a:r>
              <a:rPr kumimoji="0" lang="en-US" altLang="zh-TW" sz="2400" b="1" dirty="0">
                <a:solidFill>
                  <a:srgbClr val="0000FF"/>
                </a:solidFill>
                <a:latin typeface="微軟正黑體" panose="020B0604030504040204" pitchFamily="34" charset="-120"/>
                <a:ea typeface="微軟正黑體" panose="020B0604030504040204" pitchFamily="34" charset="-120"/>
              </a:rPr>
              <a:t>20</a:t>
            </a:r>
            <a:r>
              <a:rPr kumimoji="0" lang="zh-TW" altLang="en-US" sz="2400" b="1" dirty="0">
                <a:solidFill>
                  <a:srgbClr val="0000FF"/>
                </a:solidFill>
                <a:latin typeface="微軟正黑體" panose="020B0604030504040204" pitchFamily="34" charset="-120"/>
                <a:ea typeface="微軟正黑體" panose="020B0604030504040204" pitchFamily="34" charset="-120"/>
              </a:rPr>
              <a:t>柱以乙炔、砂輪機進行管架頂層格子板切割作業，因明火作業時火星收集不完全造成下方</a:t>
            </a:r>
            <a:r>
              <a:rPr kumimoji="0" lang="en-US" altLang="zh-TW" sz="2400" b="1" dirty="0">
                <a:solidFill>
                  <a:srgbClr val="0000FF"/>
                </a:solidFill>
                <a:latin typeface="微軟正黑體" panose="020B0604030504040204" pitchFamily="34" charset="-120"/>
                <a:ea typeface="微軟正黑體" panose="020B0604030504040204" pitchFamily="34" charset="-120"/>
              </a:rPr>
              <a:t>2</a:t>
            </a:r>
            <a:r>
              <a:rPr kumimoji="0" lang="zh-TW" altLang="en-US" sz="2400" b="1" dirty="0">
                <a:solidFill>
                  <a:srgbClr val="0000FF"/>
                </a:solidFill>
                <a:latin typeface="微軟正黑體" panose="020B0604030504040204" pitchFamily="34" charset="-120"/>
                <a:ea typeface="微軟正黑體" panose="020B0604030504040204" pitchFamily="34" charset="-120"/>
              </a:rPr>
              <a:t>吋燃氣管線保溫閥箱悶燒。</a:t>
            </a:r>
          </a:p>
        </p:txBody>
      </p:sp>
      <p:pic>
        <p:nvPicPr>
          <p:cNvPr id="19" name="Picture 5" descr="IMG_418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3362" y="3429000"/>
            <a:ext cx="4828503" cy="2773362"/>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
        <p:nvSpPr>
          <p:cNvPr id="20" name="AutoShape 25"/>
          <p:cNvSpPr>
            <a:spLocks noChangeArrowheads="1"/>
          </p:cNvSpPr>
          <p:nvPr/>
        </p:nvSpPr>
        <p:spPr bwMode="auto">
          <a:xfrm>
            <a:off x="4218010" y="5770562"/>
            <a:ext cx="2293398" cy="431800"/>
          </a:xfrm>
          <a:prstGeom prst="wedgeRoundRectCallout">
            <a:avLst>
              <a:gd name="adj1" fmla="val 29460"/>
              <a:gd name="adj2" fmla="val -258456"/>
              <a:gd name="adj3" fmla="val 16667"/>
            </a:avLst>
          </a:prstGeom>
          <a:solidFill>
            <a:srgbClr val="FFFF66"/>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TW" altLang="en-US" b="1">
                <a:solidFill>
                  <a:srgbClr val="0000FF"/>
                </a:solidFill>
                <a:latin typeface="微軟正黑體" panose="020B0604030504040204" pitchFamily="34" charset="-120"/>
                <a:ea typeface="微軟正黑體" panose="020B0604030504040204" pitchFamily="34" charset="-120"/>
              </a:rPr>
              <a:t>火花殘渣掉落處</a:t>
            </a:r>
          </a:p>
        </p:txBody>
      </p:sp>
      <p:sp>
        <p:nvSpPr>
          <p:cNvPr id="21" name="AutoShape 26"/>
          <p:cNvSpPr>
            <a:spLocks noChangeArrowheads="1"/>
          </p:cNvSpPr>
          <p:nvPr/>
        </p:nvSpPr>
        <p:spPr bwMode="auto">
          <a:xfrm>
            <a:off x="7108383" y="5805487"/>
            <a:ext cx="1697564" cy="431800"/>
          </a:xfrm>
          <a:prstGeom prst="wedgeRoundRectCallout">
            <a:avLst>
              <a:gd name="adj1" fmla="val -44123"/>
              <a:gd name="adj2" fmla="val -210660"/>
              <a:gd name="adj3" fmla="val 16667"/>
            </a:avLst>
          </a:prstGeom>
          <a:solidFill>
            <a:srgbClr val="FFFF66"/>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TW" altLang="en-US" b="1" dirty="0">
                <a:solidFill>
                  <a:srgbClr val="0000FF"/>
                </a:solidFill>
                <a:latin typeface="微軟正黑體" panose="020B0604030504040204" pitchFamily="34" charset="-120"/>
                <a:ea typeface="微軟正黑體" panose="020B0604030504040204" pitchFamily="34" charset="-120"/>
              </a:rPr>
              <a:t>保溫閥箱</a:t>
            </a:r>
          </a:p>
        </p:txBody>
      </p:sp>
      <p:pic>
        <p:nvPicPr>
          <p:cNvPr id="22" name="Picture 40" descr="~P1040387"/>
          <p:cNvPicPr>
            <a:picLocks noChangeAspect="1" noChangeArrowheads="1"/>
          </p:cNvPicPr>
          <p:nvPr/>
        </p:nvPicPr>
        <p:blipFill rotWithShape="1">
          <a:blip r:embed="rId4">
            <a:extLst>
              <a:ext uri="{28A0092B-C50C-407E-A947-70E740481C1C}">
                <a14:useLocalDpi xmlns:a14="http://schemas.microsoft.com/office/drawing/2010/main" val="0"/>
              </a:ext>
            </a:extLst>
          </a:blip>
          <a:srcRect b="16938"/>
          <a:stretch/>
        </p:blipFill>
        <p:spPr bwMode="auto">
          <a:xfrm>
            <a:off x="615378" y="2787153"/>
            <a:ext cx="2732486" cy="381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AutoShape 25"/>
          <p:cNvSpPr>
            <a:spLocks noChangeArrowheads="1"/>
          </p:cNvSpPr>
          <p:nvPr/>
        </p:nvSpPr>
        <p:spPr bwMode="auto">
          <a:xfrm>
            <a:off x="2636238" y="3538438"/>
            <a:ext cx="2293398" cy="431800"/>
          </a:xfrm>
          <a:prstGeom prst="wedgeRoundRectCallout">
            <a:avLst>
              <a:gd name="adj1" fmla="val -75616"/>
              <a:gd name="adj2" fmla="val -168015"/>
              <a:gd name="adj3" fmla="val 16667"/>
            </a:avLst>
          </a:prstGeom>
          <a:solidFill>
            <a:srgbClr val="FFFF66"/>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TW" altLang="en-US" b="1" dirty="0">
                <a:solidFill>
                  <a:srgbClr val="0000FF"/>
                </a:solidFill>
                <a:latin typeface="微軟正黑體" panose="020B0604030504040204" pitchFamily="34" charset="-120"/>
                <a:ea typeface="微軟正黑體" panose="020B0604030504040204" pitchFamily="34" charset="-120"/>
              </a:rPr>
              <a:t>人員作業處</a:t>
            </a:r>
          </a:p>
        </p:txBody>
      </p:sp>
      <p:sp>
        <p:nvSpPr>
          <p:cNvPr id="24" name="AutoShape 25"/>
          <p:cNvSpPr>
            <a:spLocks noChangeArrowheads="1"/>
          </p:cNvSpPr>
          <p:nvPr/>
        </p:nvSpPr>
        <p:spPr bwMode="auto">
          <a:xfrm>
            <a:off x="660854" y="5613399"/>
            <a:ext cx="2293398" cy="431800"/>
          </a:xfrm>
          <a:prstGeom prst="wedgeRoundRectCallout">
            <a:avLst>
              <a:gd name="adj1" fmla="val -5427"/>
              <a:gd name="adj2" fmla="val -300368"/>
              <a:gd name="adj3" fmla="val 16667"/>
            </a:avLst>
          </a:prstGeom>
          <a:solidFill>
            <a:srgbClr val="FFFF66"/>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TW" altLang="en-US" b="1" dirty="0">
                <a:solidFill>
                  <a:srgbClr val="0000FF"/>
                </a:solidFill>
                <a:latin typeface="微軟正黑體" panose="020B0604030504040204" pitchFamily="34" charset="-120"/>
                <a:ea typeface="微軟正黑體" panose="020B0604030504040204" pitchFamily="34" charset="-120"/>
              </a:rPr>
              <a:t>燃氣管線保溫閥箱</a:t>
            </a:r>
          </a:p>
        </p:txBody>
      </p:sp>
    </p:spTree>
    <p:extLst>
      <p:ext uri="{BB962C8B-B14F-4D97-AF65-F5344CB8AC3E}">
        <p14:creationId xmlns:p14="http://schemas.microsoft.com/office/powerpoint/2010/main" val="2898200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3"/>
          <a:stretch>
            <a:fillRect/>
          </a:stretch>
        </p:blipFill>
        <p:spPr>
          <a:xfrm>
            <a:off x="3995936" y="998237"/>
            <a:ext cx="4925160" cy="5547410"/>
          </a:xfrm>
          <a:prstGeom prst="rect">
            <a:avLst/>
          </a:prstGeom>
        </p:spPr>
      </p:pic>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明火作業安全</a:t>
            </a:r>
          </a:p>
        </p:txBody>
      </p:sp>
      <p:sp>
        <p:nvSpPr>
          <p:cNvPr id="3" name="矩形 2"/>
          <p:cNvSpPr/>
          <p:nvPr/>
        </p:nvSpPr>
        <p:spPr>
          <a:xfrm>
            <a:off x="4716016" y="5157192"/>
            <a:ext cx="3816424" cy="2160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矩形: 圓角 210">
            <a:extLst>
              <a:ext uri="{FF2B5EF4-FFF2-40B4-BE49-F238E27FC236}">
                <a16:creationId xmlns:a16="http://schemas.microsoft.com/office/drawing/2014/main" id="{971CBCA8-7F99-49CA-8FA9-A4214D9DC31F}"/>
              </a:ext>
            </a:extLst>
          </p:cNvPr>
          <p:cNvSpPr/>
          <p:nvPr/>
        </p:nvSpPr>
        <p:spPr>
          <a:xfrm>
            <a:off x="166202" y="1410483"/>
            <a:ext cx="3816424" cy="3386669"/>
          </a:xfrm>
          <a:custGeom>
            <a:avLst/>
            <a:gdLst>
              <a:gd name="connsiteX0" fmla="*/ 0 w 6762126"/>
              <a:gd name="connsiteY0" fmla="*/ 630565 h 6323351"/>
              <a:gd name="connsiteX1" fmla="*/ 630565 w 6762126"/>
              <a:gd name="connsiteY1" fmla="*/ 0 h 6323351"/>
              <a:gd name="connsiteX2" fmla="*/ 6131561 w 6762126"/>
              <a:gd name="connsiteY2" fmla="*/ 0 h 6323351"/>
              <a:gd name="connsiteX3" fmla="*/ 6762126 w 6762126"/>
              <a:gd name="connsiteY3" fmla="*/ 630565 h 6323351"/>
              <a:gd name="connsiteX4" fmla="*/ 6762126 w 6762126"/>
              <a:gd name="connsiteY4" fmla="*/ 5692786 h 6323351"/>
              <a:gd name="connsiteX5" fmla="*/ 6131561 w 6762126"/>
              <a:gd name="connsiteY5" fmla="*/ 6323351 h 6323351"/>
              <a:gd name="connsiteX6" fmla="*/ 630565 w 6762126"/>
              <a:gd name="connsiteY6" fmla="*/ 6323351 h 6323351"/>
              <a:gd name="connsiteX7" fmla="*/ 0 w 6762126"/>
              <a:gd name="connsiteY7" fmla="*/ 5692786 h 6323351"/>
              <a:gd name="connsiteX8" fmla="*/ 0 w 6762126"/>
              <a:gd name="connsiteY8" fmla="*/ 630565 h 6323351"/>
              <a:gd name="connsiteX0" fmla="*/ 0 w 6762126"/>
              <a:gd name="connsiteY0" fmla="*/ 505437 h 6323351"/>
              <a:gd name="connsiteX1" fmla="*/ 630565 w 6762126"/>
              <a:gd name="connsiteY1" fmla="*/ 0 h 6323351"/>
              <a:gd name="connsiteX2" fmla="*/ 6131561 w 6762126"/>
              <a:gd name="connsiteY2" fmla="*/ 0 h 6323351"/>
              <a:gd name="connsiteX3" fmla="*/ 6762126 w 6762126"/>
              <a:gd name="connsiteY3" fmla="*/ 630565 h 6323351"/>
              <a:gd name="connsiteX4" fmla="*/ 6762126 w 6762126"/>
              <a:gd name="connsiteY4" fmla="*/ 5692786 h 6323351"/>
              <a:gd name="connsiteX5" fmla="*/ 6131561 w 6762126"/>
              <a:gd name="connsiteY5" fmla="*/ 6323351 h 6323351"/>
              <a:gd name="connsiteX6" fmla="*/ 630565 w 6762126"/>
              <a:gd name="connsiteY6" fmla="*/ 6323351 h 6323351"/>
              <a:gd name="connsiteX7" fmla="*/ 0 w 6762126"/>
              <a:gd name="connsiteY7" fmla="*/ 5692786 h 6323351"/>
              <a:gd name="connsiteX8" fmla="*/ 0 w 6762126"/>
              <a:gd name="connsiteY8" fmla="*/ 505437 h 6323351"/>
              <a:gd name="connsiteX0" fmla="*/ 9745 w 6762126"/>
              <a:gd name="connsiteY0" fmla="*/ 457310 h 6323351"/>
              <a:gd name="connsiteX1" fmla="*/ 630565 w 6762126"/>
              <a:gd name="connsiteY1" fmla="*/ 0 h 6323351"/>
              <a:gd name="connsiteX2" fmla="*/ 6131561 w 6762126"/>
              <a:gd name="connsiteY2" fmla="*/ 0 h 6323351"/>
              <a:gd name="connsiteX3" fmla="*/ 6762126 w 6762126"/>
              <a:gd name="connsiteY3" fmla="*/ 630565 h 6323351"/>
              <a:gd name="connsiteX4" fmla="*/ 6762126 w 6762126"/>
              <a:gd name="connsiteY4" fmla="*/ 5692786 h 6323351"/>
              <a:gd name="connsiteX5" fmla="*/ 6131561 w 6762126"/>
              <a:gd name="connsiteY5" fmla="*/ 6323351 h 6323351"/>
              <a:gd name="connsiteX6" fmla="*/ 630565 w 6762126"/>
              <a:gd name="connsiteY6" fmla="*/ 6323351 h 6323351"/>
              <a:gd name="connsiteX7" fmla="*/ 0 w 6762126"/>
              <a:gd name="connsiteY7" fmla="*/ 5692786 h 6323351"/>
              <a:gd name="connsiteX8" fmla="*/ 9745 w 6762126"/>
              <a:gd name="connsiteY8" fmla="*/ 457310 h 6323351"/>
              <a:gd name="connsiteX0" fmla="*/ 9745 w 6762126"/>
              <a:gd name="connsiteY0" fmla="*/ 619692 h 6323351"/>
              <a:gd name="connsiteX1" fmla="*/ 630565 w 6762126"/>
              <a:gd name="connsiteY1" fmla="*/ 0 h 6323351"/>
              <a:gd name="connsiteX2" fmla="*/ 6131561 w 6762126"/>
              <a:gd name="connsiteY2" fmla="*/ 0 h 6323351"/>
              <a:gd name="connsiteX3" fmla="*/ 6762126 w 6762126"/>
              <a:gd name="connsiteY3" fmla="*/ 630565 h 6323351"/>
              <a:gd name="connsiteX4" fmla="*/ 6762126 w 6762126"/>
              <a:gd name="connsiteY4" fmla="*/ 5692786 h 6323351"/>
              <a:gd name="connsiteX5" fmla="*/ 6131561 w 6762126"/>
              <a:gd name="connsiteY5" fmla="*/ 6323351 h 6323351"/>
              <a:gd name="connsiteX6" fmla="*/ 630565 w 6762126"/>
              <a:gd name="connsiteY6" fmla="*/ 6323351 h 6323351"/>
              <a:gd name="connsiteX7" fmla="*/ 0 w 6762126"/>
              <a:gd name="connsiteY7" fmla="*/ 5692786 h 6323351"/>
              <a:gd name="connsiteX8" fmla="*/ 9745 w 6762126"/>
              <a:gd name="connsiteY8" fmla="*/ 619692 h 6323351"/>
              <a:gd name="connsiteX0" fmla="*/ 209 w 6791568"/>
              <a:gd name="connsiteY0" fmla="*/ 533725 h 6323351"/>
              <a:gd name="connsiteX1" fmla="*/ 660007 w 6791568"/>
              <a:gd name="connsiteY1" fmla="*/ 0 h 6323351"/>
              <a:gd name="connsiteX2" fmla="*/ 6161003 w 6791568"/>
              <a:gd name="connsiteY2" fmla="*/ 0 h 6323351"/>
              <a:gd name="connsiteX3" fmla="*/ 6791568 w 6791568"/>
              <a:gd name="connsiteY3" fmla="*/ 630565 h 6323351"/>
              <a:gd name="connsiteX4" fmla="*/ 6791568 w 6791568"/>
              <a:gd name="connsiteY4" fmla="*/ 5692786 h 6323351"/>
              <a:gd name="connsiteX5" fmla="*/ 6161003 w 6791568"/>
              <a:gd name="connsiteY5" fmla="*/ 6323351 h 6323351"/>
              <a:gd name="connsiteX6" fmla="*/ 660007 w 6791568"/>
              <a:gd name="connsiteY6" fmla="*/ 6323351 h 6323351"/>
              <a:gd name="connsiteX7" fmla="*/ 29442 w 6791568"/>
              <a:gd name="connsiteY7" fmla="*/ 5692786 h 6323351"/>
              <a:gd name="connsiteX8" fmla="*/ 209 w 6791568"/>
              <a:gd name="connsiteY8" fmla="*/ 533725 h 6323351"/>
              <a:gd name="connsiteX0" fmla="*/ 209 w 6791568"/>
              <a:gd name="connsiteY0" fmla="*/ 524173 h 6323351"/>
              <a:gd name="connsiteX1" fmla="*/ 660007 w 6791568"/>
              <a:gd name="connsiteY1" fmla="*/ 0 h 6323351"/>
              <a:gd name="connsiteX2" fmla="*/ 6161003 w 6791568"/>
              <a:gd name="connsiteY2" fmla="*/ 0 h 6323351"/>
              <a:gd name="connsiteX3" fmla="*/ 6791568 w 6791568"/>
              <a:gd name="connsiteY3" fmla="*/ 630565 h 6323351"/>
              <a:gd name="connsiteX4" fmla="*/ 6791568 w 6791568"/>
              <a:gd name="connsiteY4" fmla="*/ 5692786 h 6323351"/>
              <a:gd name="connsiteX5" fmla="*/ 6161003 w 6791568"/>
              <a:gd name="connsiteY5" fmla="*/ 6323351 h 6323351"/>
              <a:gd name="connsiteX6" fmla="*/ 660007 w 6791568"/>
              <a:gd name="connsiteY6" fmla="*/ 6323351 h 6323351"/>
              <a:gd name="connsiteX7" fmla="*/ 29442 w 6791568"/>
              <a:gd name="connsiteY7" fmla="*/ 5692786 h 6323351"/>
              <a:gd name="connsiteX8" fmla="*/ 209 w 6791568"/>
              <a:gd name="connsiteY8" fmla="*/ 524173 h 6323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91568" h="6323351">
                <a:moveTo>
                  <a:pt x="209" y="524173"/>
                </a:moveTo>
                <a:cubicBezTo>
                  <a:pt x="209" y="175922"/>
                  <a:pt x="311756" y="0"/>
                  <a:pt x="660007" y="0"/>
                </a:cubicBezTo>
                <a:lnTo>
                  <a:pt x="6161003" y="0"/>
                </a:lnTo>
                <a:cubicBezTo>
                  <a:pt x="6509254" y="0"/>
                  <a:pt x="6791568" y="282314"/>
                  <a:pt x="6791568" y="630565"/>
                </a:cubicBezTo>
                <a:lnTo>
                  <a:pt x="6791568" y="5692786"/>
                </a:lnTo>
                <a:cubicBezTo>
                  <a:pt x="6791568" y="6041037"/>
                  <a:pt x="6509254" y="6323351"/>
                  <a:pt x="6161003" y="6323351"/>
                </a:cubicBezTo>
                <a:lnTo>
                  <a:pt x="660007" y="6323351"/>
                </a:lnTo>
                <a:cubicBezTo>
                  <a:pt x="311756" y="6323351"/>
                  <a:pt x="29442" y="6041037"/>
                  <a:pt x="29442" y="5692786"/>
                </a:cubicBezTo>
                <a:cubicBezTo>
                  <a:pt x="32690" y="3947627"/>
                  <a:pt x="-3039" y="2269332"/>
                  <a:pt x="209" y="524173"/>
                </a:cubicBezTo>
                <a:close/>
              </a:path>
            </a:pathLst>
          </a:custGeom>
          <a:solidFill>
            <a:schemeClr val="accent4">
              <a:lumMod val="60000"/>
              <a:lumOff val="40000"/>
              <a:alpha val="14000"/>
            </a:schemeClr>
          </a:solidFill>
          <a:ln>
            <a:noFill/>
          </a:ln>
          <a:effectLst/>
        </p:spPr>
        <p:txBody>
          <a:bodyPr rtlCol="0" anchor="ctr"/>
          <a:lstStyle/>
          <a:p>
            <a:pPr eaLnBrk="1" hangingPunct="1">
              <a:defRPr/>
            </a:pPr>
            <a:r>
              <a:rPr lang="zh-TW" altLang="en-US" sz="2400" b="1" dirty="0">
                <a:solidFill>
                  <a:srgbClr val="0000FF"/>
                </a:solidFill>
                <a:latin typeface="微軟正黑體" panose="020B0604030504040204" pitchFamily="34" charset="-120"/>
                <a:ea typeface="微軟正黑體" panose="020B0604030504040204" pitchFamily="34" charset="-120"/>
              </a:rPr>
              <a:t>從事明火必須經申請核准取得「工作安全許可」始可施工作業，需要超逾原許可之範圍區或時間明火作業，應再申請核准才可動火施工；違者罰款</a:t>
            </a:r>
            <a:r>
              <a:rPr lang="en-US" altLang="zh-TW" sz="2400" b="1" dirty="0">
                <a:solidFill>
                  <a:srgbClr val="FF0000"/>
                </a:solidFill>
                <a:latin typeface="微軟正黑體" panose="020B0604030504040204" pitchFamily="34" charset="-120"/>
                <a:ea typeface="微軟正黑體" panose="020B0604030504040204" pitchFamily="34" charset="-120"/>
              </a:rPr>
              <a:t>50,000</a:t>
            </a:r>
            <a:r>
              <a:rPr lang="zh-TW" altLang="en-US" sz="2400" b="1" dirty="0">
                <a:solidFill>
                  <a:srgbClr val="FF0000"/>
                </a:solidFill>
                <a:latin typeface="微軟正黑體" panose="020B0604030504040204" pitchFamily="34" charset="-120"/>
                <a:ea typeface="微軟正黑體" panose="020B0604030504040204" pitchFamily="34" charset="-120"/>
              </a:rPr>
              <a:t>元</a:t>
            </a:r>
            <a:r>
              <a:rPr lang="zh-TW" altLang="en-US" sz="2400" b="1" dirty="0">
                <a:solidFill>
                  <a:srgbClr val="FF3300"/>
                </a:solidFill>
                <a:latin typeface="微軟正黑體" panose="020B0604030504040204" pitchFamily="34" charset="-120"/>
                <a:ea typeface="微軟正黑體" panose="020B0604030504040204" pitchFamily="34" charset="-120"/>
              </a:rPr>
              <a:t>。</a:t>
            </a:r>
            <a:endParaRPr lang="zh-TW" altLang="en-US" sz="2000" b="1" dirty="0">
              <a:solidFill>
                <a:srgbClr val="FF33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8168479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明火作業安全</a:t>
            </a:r>
          </a:p>
        </p:txBody>
      </p:sp>
      <p:sp>
        <p:nvSpPr>
          <p:cNvPr id="10" name="矩形: 圓角 210">
            <a:extLst>
              <a:ext uri="{FF2B5EF4-FFF2-40B4-BE49-F238E27FC236}">
                <a16:creationId xmlns:a16="http://schemas.microsoft.com/office/drawing/2014/main" id="{971CBCA8-7F99-49CA-8FA9-A4214D9DC31F}"/>
              </a:ext>
            </a:extLst>
          </p:cNvPr>
          <p:cNvSpPr/>
          <p:nvPr/>
        </p:nvSpPr>
        <p:spPr>
          <a:xfrm>
            <a:off x="107504" y="1340768"/>
            <a:ext cx="8928992" cy="4608512"/>
          </a:xfrm>
          <a:custGeom>
            <a:avLst/>
            <a:gdLst>
              <a:gd name="connsiteX0" fmla="*/ 0 w 6762126"/>
              <a:gd name="connsiteY0" fmla="*/ 630565 h 6323351"/>
              <a:gd name="connsiteX1" fmla="*/ 630565 w 6762126"/>
              <a:gd name="connsiteY1" fmla="*/ 0 h 6323351"/>
              <a:gd name="connsiteX2" fmla="*/ 6131561 w 6762126"/>
              <a:gd name="connsiteY2" fmla="*/ 0 h 6323351"/>
              <a:gd name="connsiteX3" fmla="*/ 6762126 w 6762126"/>
              <a:gd name="connsiteY3" fmla="*/ 630565 h 6323351"/>
              <a:gd name="connsiteX4" fmla="*/ 6762126 w 6762126"/>
              <a:gd name="connsiteY4" fmla="*/ 5692786 h 6323351"/>
              <a:gd name="connsiteX5" fmla="*/ 6131561 w 6762126"/>
              <a:gd name="connsiteY5" fmla="*/ 6323351 h 6323351"/>
              <a:gd name="connsiteX6" fmla="*/ 630565 w 6762126"/>
              <a:gd name="connsiteY6" fmla="*/ 6323351 h 6323351"/>
              <a:gd name="connsiteX7" fmla="*/ 0 w 6762126"/>
              <a:gd name="connsiteY7" fmla="*/ 5692786 h 6323351"/>
              <a:gd name="connsiteX8" fmla="*/ 0 w 6762126"/>
              <a:gd name="connsiteY8" fmla="*/ 630565 h 6323351"/>
              <a:gd name="connsiteX0" fmla="*/ 0 w 6762126"/>
              <a:gd name="connsiteY0" fmla="*/ 505437 h 6323351"/>
              <a:gd name="connsiteX1" fmla="*/ 630565 w 6762126"/>
              <a:gd name="connsiteY1" fmla="*/ 0 h 6323351"/>
              <a:gd name="connsiteX2" fmla="*/ 6131561 w 6762126"/>
              <a:gd name="connsiteY2" fmla="*/ 0 h 6323351"/>
              <a:gd name="connsiteX3" fmla="*/ 6762126 w 6762126"/>
              <a:gd name="connsiteY3" fmla="*/ 630565 h 6323351"/>
              <a:gd name="connsiteX4" fmla="*/ 6762126 w 6762126"/>
              <a:gd name="connsiteY4" fmla="*/ 5692786 h 6323351"/>
              <a:gd name="connsiteX5" fmla="*/ 6131561 w 6762126"/>
              <a:gd name="connsiteY5" fmla="*/ 6323351 h 6323351"/>
              <a:gd name="connsiteX6" fmla="*/ 630565 w 6762126"/>
              <a:gd name="connsiteY6" fmla="*/ 6323351 h 6323351"/>
              <a:gd name="connsiteX7" fmla="*/ 0 w 6762126"/>
              <a:gd name="connsiteY7" fmla="*/ 5692786 h 6323351"/>
              <a:gd name="connsiteX8" fmla="*/ 0 w 6762126"/>
              <a:gd name="connsiteY8" fmla="*/ 505437 h 6323351"/>
              <a:gd name="connsiteX0" fmla="*/ 9745 w 6762126"/>
              <a:gd name="connsiteY0" fmla="*/ 457310 h 6323351"/>
              <a:gd name="connsiteX1" fmla="*/ 630565 w 6762126"/>
              <a:gd name="connsiteY1" fmla="*/ 0 h 6323351"/>
              <a:gd name="connsiteX2" fmla="*/ 6131561 w 6762126"/>
              <a:gd name="connsiteY2" fmla="*/ 0 h 6323351"/>
              <a:gd name="connsiteX3" fmla="*/ 6762126 w 6762126"/>
              <a:gd name="connsiteY3" fmla="*/ 630565 h 6323351"/>
              <a:gd name="connsiteX4" fmla="*/ 6762126 w 6762126"/>
              <a:gd name="connsiteY4" fmla="*/ 5692786 h 6323351"/>
              <a:gd name="connsiteX5" fmla="*/ 6131561 w 6762126"/>
              <a:gd name="connsiteY5" fmla="*/ 6323351 h 6323351"/>
              <a:gd name="connsiteX6" fmla="*/ 630565 w 6762126"/>
              <a:gd name="connsiteY6" fmla="*/ 6323351 h 6323351"/>
              <a:gd name="connsiteX7" fmla="*/ 0 w 6762126"/>
              <a:gd name="connsiteY7" fmla="*/ 5692786 h 6323351"/>
              <a:gd name="connsiteX8" fmla="*/ 9745 w 6762126"/>
              <a:gd name="connsiteY8" fmla="*/ 457310 h 6323351"/>
              <a:gd name="connsiteX0" fmla="*/ 9745 w 6762126"/>
              <a:gd name="connsiteY0" fmla="*/ 619692 h 6323351"/>
              <a:gd name="connsiteX1" fmla="*/ 630565 w 6762126"/>
              <a:gd name="connsiteY1" fmla="*/ 0 h 6323351"/>
              <a:gd name="connsiteX2" fmla="*/ 6131561 w 6762126"/>
              <a:gd name="connsiteY2" fmla="*/ 0 h 6323351"/>
              <a:gd name="connsiteX3" fmla="*/ 6762126 w 6762126"/>
              <a:gd name="connsiteY3" fmla="*/ 630565 h 6323351"/>
              <a:gd name="connsiteX4" fmla="*/ 6762126 w 6762126"/>
              <a:gd name="connsiteY4" fmla="*/ 5692786 h 6323351"/>
              <a:gd name="connsiteX5" fmla="*/ 6131561 w 6762126"/>
              <a:gd name="connsiteY5" fmla="*/ 6323351 h 6323351"/>
              <a:gd name="connsiteX6" fmla="*/ 630565 w 6762126"/>
              <a:gd name="connsiteY6" fmla="*/ 6323351 h 6323351"/>
              <a:gd name="connsiteX7" fmla="*/ 0 w 6762126"/>
              <a:gd name="connsiteY7" fmla="*/ 5692786 h 6323351"/>
              <a:gd name="connsiteX8" fmla="*/ 9745 w 6762126"/>
              <a:gd name="connsiteY8" fmla="*/ 619692 h 6323351"/>
              <a:gd name="connsiteX0" fmla="*/ 209 w 6791568"/>
              <a:gd name="connsiteY0" fmla="*/ 533725 h 6323351"/>
              <a:gd name="connsiteX1" fmla="*/ 660007 w 6791568"/>
              <a:gd name="connsiteY1" fmla="*/ 0 h 6323351"/>
              <a:gd name="connsiteX2" fmla="*/ 6161003 w 6791568"/>
              <a:gd name="connsiteY2" fmla="*/ 0 h 6323351"/>
              <a:gd name="connsiteX3" fmla="*/ 6791568 w 6791568"/>
              <a:gd name="connsiteY3" fmla="*/ 630565 h 6323351"/>
              <a:gd name="connsiteX4" fmla="*/ 6791568 w 6791568"/>
              <a:gd name="connsiteY4" fmla="*/ 5692786 h 6323351"/>
              <a:gd name="connsiteX5" fmla="*/ 6161003 w 6791568"/>
              <a:gd name="connsiteY5" fmla="*/ 6323351 h 6323351"/>
              <a:gd name="connsiteX6" fmla="*/ 660007 w 6791568"/>
              <a:gd name="connsiteY6" fmla="*/ 6323351 h 6323351"/>
              <a:gd name="connsiteX7" fmla="*/ 29442 w 6791568"/>
              <a:gd name="connsiteY7" fmla="*/ 5692786 h 6323351"/>
              <a:gd name="connsiteX8" fmla="*/ 209 w 6791568"/>
              <a:gd name="connsiteY8" fmla="*/ 533725 h 6323351"/>
              <a:gd name="connsiteX0" fmla="*/ 209 w 6791568"/>
              <a:gd name="connsiteY0" fmla="*/ 524173 h 6323351"/>
              <a:gd name="connsiteX1" fmla="*/ 660007 w 6791568"/>
              <a:gd name="connsiteY1" fmla="*/ 0 h 6323351"/>
              <a:gd name="connsiteX2" fmla="*/ 6161003 w 6791568"/>
              <a:gd name="connsiteY2" fmla="*/ 0 h 6323351"/>
              <a:gd name="connsiteX3" fmla="*/ 6791568 w 6791568"/>
              <a:gd name="connsiteY3" fmla="*/ 630565 h 6323351"/>
              <a:gd name="connsiteX4" fmla="*/ 6791568 w 6791568"/>
              <a:gd name="connsiteY4" fmla="*/ 5692786 h 6323351"/>
              <a:gd name="connsiteX5" fmla="*/ 6161003 w 6791568"/>
              <a:gd name="connsiteY5" fmla="*/ 6323351 h 6323351"/>
              <a:gd name="connsiteX6" fmla="*/ 660007 w 6791568"/>
              <a:gd name="connsiteY6" fmla="*/ 6323351 h 6323351"/>
              <a:gd name="connsiteX7" fmla="*/ 29442 w 6791568"/>
              <a:gd name="connsiteY7" fmla="*/ 5692786 h 6323351"/>
              <a:gd name="connsiteX8" fmla="*/ 209 w 6791568"/>
              <a:gd name="connsiteY8" fmla="*/ 524173 h 6323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91568" h="6323351">
                <a:moveTo>
                  <a:pt x="209" y="524173"/>
                </a:moveTo>
                <a:cubicBezTo>
                  <a:pt x="209" y="175922"/>
                  <a:pt x="311756" y="0"/>
                  <a:pt x="660007" y="0"/>
                </a:cubicBezTo>
                <a:lnTo>
                  <a:pt x="6161003" y="0"/>
                </a:lnTo>
                <a:cubicBezTo>
                  <a:pt x="6509254" y="0"/>
                  <a:pt x="6791568" y="282314"/>
                  <a:pt x="6791568" y="630565"/>
                </a:cubicBezTo>
                <a:lnTo>
                  <a:pt x="6791568" y="5692786"/>
                </a:lnTo>
                <a:cubicBezTo>
                  <a:pt x="6791568" y="6041037"/>
                  <a:pt x="6509254" y="6323351"/>
                  <a:pt x="6161003" y="6323351"/>
                </a:cubicBezTo>
                <a:lnTo>
                  <a:pt x="660007" y="6323351"/>
                </a:lnTo>
                <a:cubicBezTo>
                  <a:pt x="311756" y="6323351"/>
                  <a:pt x="29442" y="6041037"/>
                  <a:pt x="29442" y="5692786"/>
                </a:cubicBezTo>
                <a:cubicBezTo>
                  <a:pt x="32690" y="3947627"/>
                  <a:pt x="-3039" y="2269332"/>
                  <a:pt x="209" y="524173"/>
                </a:cubicBezTo>
                <a:close/>
              </a:path>
            </a:pathLst>
          </a:custGeom>
          <a:solidFill>
            <a:schemeClr val="accent4">
              <a:lumMod val="60000"/>
              <a:lumOff val="40000"/>
              <a:alpha val="14000"/>
            </a:schemeClr>
          </a:solidFill>
          <a:ln>
            <a:noFill/>
          </a:ln>
          <a:effectLst/>
        </p:spPr>
        <p:txBody>
          <a:bodyPr rtlCol="0" anchor="ctr"/>
          <a:lstStyle/>
          <a:p>
            <a:pPr marL="342900" indent="-342900" eaLnBrk="1" hangingPunct="1">
              <a:buFont typeface="Wingdings" panose="05000000000000000000" pitchFamily="2" charset="2"/>
              <a:buChar char="n"/>
              <a:defRPr/>
            </a:pPr>
            <a:r>
              <a:rPr lang="zh-TW" altLang="en-US" sz="2400" b="1" dirty="0">
                <a:solidFill>
                  <a:srgbClr val="0000FF"/>
                </a:solidFill>
                <a:latin typeface="微軟正黑體" panose="020B0604030504040204" pitchFamily="34" charset="-120"/>
                <a:ea typeface="微軟正黑體" panose="020B0604030504040204" pitchFamily="34" charset="-120"/>
              </a:rPr>
              <a:t>一般規定：</a:t>
            </a:r>
            <a:endParaRPr lang="en-US" altLang="zh-TW" sz="2400" b="1" dirty="0">
              <a:solidFill>
                <a:srgbClr val="0000FF"/>
              </a:solidFill>
              <a:latin typeface="微軟正黑體" panose="020B0604030504040204" pitchFamily="34" charset="-120"/>
              <a:ea typeface="微軟正黑體" panose="020B0604030504040204" pitchFamily="34" charset="-120"/>
            </a:endParaRPr>
          </a:p>
          <a:p>
            <a:pPr marL="342900" indent="-342900">
              <a:spcBef>
                <a:spcPts val="600"/>
              </a:spcBef>
              <a:buFont typeface="Wingdings" panose="05000000000000000000" pitchFamily="2" charset="2"/>
              <a:buChar char="ü"/>
              <a:defRPr/>
            </a:pPr>
            <a:r>
              <a:rPr lang="zh-TW" altLang="en-US" sz="2400" b="1" dirty="0">
                <a:solidFill>
                  <a:srgbClr val="0000FF"/>
                </a:solidFill>
                <a:latin typeface="微軟正黑體" panose="020B0604030504040204" pitchFamily="34" charset="-120"/>
                <a:ea typeface="微軟正黑體" panose="020B0604030504040204" pitchFamily="34" charset="-120"/>
              </a:rPr>
              <a:t>明火作業應依核准之地點或部位施工，不得隨意變更。</a:t>
            </a:r>
          </a:p>
          <a:p>
            <a:pPr marL="342900" indent="-342900">
              <a:spcBef>
                <a:spcPts val="600"/>
              </a:spcBef>
              <a:buFont typeface="Wingdings" panose="05000000000000000000" pitchFamily="2" charset="2"/>
              <a:buChar char="ü"/>
              <a:defRPr/>
            </a:pPr>
            <a:r>
              <a:rPr lang="zh-TW" altLang="en-US" sz="2400" b="1" dirty="0">
                <a:solidFill>
                  <a:srgbClr val="0000FF"/>
                </a:solidFill>
                <a:latin typeface="微軟正黑體" panose="020B0604030504040204" pitchFamily="34" charset="-120"/>
                <a:ea typeface="微軟正黑體" panose="020B0604030504040204" pitchFamily="34" charset="-120"/>
              </a:rPr>
              <a:t>不得逾時明火施工。</a:t>
            </a:r>
            <a:endParaRPr lang="zh-TW" altLang="en-US" sz="2400" b="1" dirty="0">
              <a:latin typeface="微軟正黑體" panose="020B0604030504040204" pitchFamily="34" charset="-120"/>
              <a:ea typeface="微軟正黑體" panose="020B0604030504040204" pitchFamily="34" charset="-120"/>
            </a:endParaRPr>
          </a:p>
          <a:p>
            <a:pPr marL="342900" indent="-342900" eaLnBrk="1" hangingPunct="1">
              <a:spcBef>
                <a:spcPts val="600"/>
              </a:spcBef>
              <a:buFont typeface="Wingdings" panose="05000000000000000000" pitchFamily="2" charset="2"/>
              <a:buChar char="ü"/>
              <a:defRPr/>
            </a:pPr>
            <a:r>
              <a:rPr lang="zh-TW" altLang="en-US" sz="2400" b="1" dirty="0">
                <a:solidFill>
                  <a:srgbClr val="0000FF"/>
                </a:solidFill>
                <a:latin typeface="微軟正黑體" panose="020B0604030504040204" pitchFamily="34" charset="-120"/>
                <a:ea typeface="微軟正黑體" panose="020B0604030504040204" pitchFamily="34" charset="-120"/>
              </a:rPr>
              <a:t>在儲槽等密閉容器內部明火作業，所有送氣、送液之管路及容器之進、出料口，均應確實遮斷盲封並掛置「檢修中禁止操作」之安全警告標示，未經業主許可不得擅自將進、出容器管路之遮斷閥、盲封板、安全警告標示開啟或移動，氧、乙炔氣體鋼瓶不得移置於容器內使用。</a:t>
            </a:r>
            <a:endParaRPr lang="en-US" altLang="zh-TW" sz="2400" b="1" dirty="0">
              <a:solidFill>
                <a:srgbClr val="0000FF"/>
              </a:solidFill>
              <a:latin typeface="微軟正黑體" panose="020B0604030504040204" pitchFamily="34" charset="-120"/>
              <a:ea typeface="微軟正黑體" panose="020B0604030504040204" pitchFamily="34" charset="-120"/>
            </a:endParaRPr>
          </a:p>
          <a:p>
            <a:pPr marL="342900" indent="-342900">
              <a:spcBef>
                <a:spcPts val="600"/>
              </a:spcBef>
              <a:buFont typeface="Wingdings" panose="05000000000000000000" pitchFamily="2" charset="2"/>
              <a:buChar char="ü"/>
              <a:defRPr/>
            </a:pPr>
            <a:r>
              <a:rPr lang="zh-TW" altLang="en-US" sz="2400" b="1" dirty="0">
                <a:solidFill>
                  <a:srgbClr val="0000FF"/>
                </a:solidFill>
                <a:latin typeface="微軟正黑體" panose="020B0604030504040204" pitchFamily="34" charset="-120"/>
                <a:ea typeface="微軟正黑體" panose="020B0604030504040204" pitchFamily="34" charset="-120"/>
              </a:rPr>
              <a:t>明火作業時，安全督導員未在場時，嚴禁明火。</a:t>
            </a:r>
            <a:endParaRPr lang="zh-TW" altLang="en-US" sz="2000" b="1" dirty="0">
              <a:solidFill>
                <a:srgbClr val="FF33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282258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明火作業安全</a:t>
            </a:r>
          </a:p>
        </p:txBody>
      </p:sp>
      <p:sp>
        <p:nvSpPr>
          <p:cNvPr id="7" name="文字方塊 6">
            <a:extLst>
              <a:ext uri="{FF2B5EF4-FFF2-40B4-BE49-F238E27FC236}">
                <a16:creationId xmlns:a16="http://schemas.microsoft.com/office/drawing/2014/main" id="{21641AA0-31E9-44B1-8E9A-BFE06B1DE3A2}"/>
              </a:ext>
            </a:extLst>
          </p:cNvPr>
          <p:cNvSpPr txBox="1"/>
          <p:nvPr/>
        </p:nvSpPr>
        <p:spPr>
          <a:xfrm>
            <a:off x="971600" y="3717032"/>
            <a:ext cx="1297167" cy="408645"/>
          </a:xfrm>
          <a:prstGeom prst="rect">
            <a:avLst/>
          </a:prstGeom>
          <a:noFill/>
        </p:spPr>
        <p:txBody>
          <a:bodyPr wrap="square" rtlCol="0">
            <a:spAutoFit/>
          </a:bodyPr>
          <a:lstStyle/>
          <a:p>
            <a:pPr algn="dist"/>
            <a:endParaRPr lang="zh-TW" altLang="en-US" sz="1651" b="1" dirty="0">
              <a:solidFill>
                <a:srgbClr val="FFFFFF"/>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p:txBody>
      </p:sp>
      <p:sp>
        <p:nvSpPr>
          <p:cNvPr id="8" name="圓角矩形 11">
            <a:extLst>
              <a:ext uri="{FF2B5EF4-FFF2-40B4-BE49-F238E27FC236}">
                <a16:creationId xmlns:a16="http://schemas.microsoft.com/office/drawing/2014/main" id="{CAA05FE6-172F-44FC-8B54-9AB53C918E2F}"/>
              </a:ext>
            </a:extLst>
          </p:cNvPr>
          <p:cNvSpPr/>
          <p:nvPr/>
        </p:nvSpPr>
        <p:spPr>
          <a:xfrm>
            <a:off x="1043608" y="5229200"/>
            <a:ext cx="7488832" cy="1074915"/>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spcBef>
                <a:spcPct val="50000"/>
              </a:spcBef>
              <a:buClrTx/>
              <a:buSzTx/>
              <a:buFontTx/>
              <a:buNone/>
            </a:pPr>
            <a:r>
              <a:rPr lang="zh-TW" altLang="en-US" sz="2000" dirty="0">
                <a:solidFill>
                  <a:srgbClr val="0000FF"/>
                </a:solidFill>
                <a:latin typeface="微軟正黑體" panose="020B0604030504040204" pitchFamily="34" charset="-120"/>
                <a:ea typeface="微軟正黑體" panose="020B0604030504040204" pitchFamily="34" charset="-120"/>
              </a:rPr>
              <a:t>業主監工或安全督導人員指示暫停明火作業，應經許可才可動火施工，違反規定罰扣</a:t>
            </a:r>
            <a:r>
              <a:rPr lang="en-US" altLang="zh-TW" sz="2000" dirty="0">
                <a:solidFill>
                  <a:srgbClr val="FF3300"/>
                </a:solidFill>
                <a:latin typeface="微軟正黑體" panose="020B0604030504040204" pitchFamily="34" charset="-120"/>
                <a:ea typeface="微軟正黑體" panose="020B0604030504040204" pitchFamily="34" charset="-120"/>
              </a:rPr>
              <a:t>100,000</a:t>
            </a:r>
            <a:r>
              <a:rPr lang="zh-TW" altLang="en-US" sz="2000" dirty="0">
                <a:solidFill>
                  <a:srgbClr val="FF3300"/>
                </a:solidFill>
                <a:latin typeface="微軟正黑體" panose="020B0604030504040204" pitchFamily="34" charset="-120"/>
                <a:ea typeface="微軟正黑體" panose="020B0604030504040204" pitchFamily="34" charset="-120"/>
              </a:rPr>
              <a:t>元，施工人員驅逐出廠</a:t>
            </a:r>
            <a:r>
              <a:rPr lang="en-US" altLang="zh-TW" sz="2000" dirty="0">
                <a:solidFill>
                  <a:srgbClr val="FF3300"/>
                </a:solidFill>
                <a:latin typeface="微軟正黑體" panose="020B0604030504040204" pitchFamily="34" charset="-120"/>
                <a:ea typeface="微軟正黑體" panose="020B0604030504040204" pitchFamily="34" charset="-120"/>
              </a:rPr>
              <a:t>30</a:t>
            </a:r>
            <a:r>
              <a:rPr lang="zh-TW" altLang="en-US" sz="2000" dirty="0">
                <a:solidFill>
                  <a:srgbClr val="FF3300"/>
                </a:solidFill>
                <a:latin typeface="微軟正黑體" panose="020B0604030504040204" pitchFamily="34" charset="-120"/>
                <a:ea typeface="微軟正黑體" panose="020B0604030504040204" pitchFamily="34" charset="-120"/>
              </a:rPr>
              <a:t>天</a:t>
            </a:r>
            <a:r>
              <a:rPr lang="zh-TW" altLang="en-US" sz="2000" dirty="0">
                <a:solidFill>
                  <a:srgbClr val="C17D97"/>
                </a:solidFill>
                <a:latin typeface="微軟正黑體" panose="020B0604030504040204" pitchFamily="34" charset="-120"/>
                <a:ea typeface="微軟正黑體" panose="020B0604030504040204" pitchFamily="34" charset="-120"/>
              </a:rPr>
              <a:t>。</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1563259"/>
            <a:ext cx="3095208" cy="3114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圖片 1"/>
          <p:cNvPicPr>
            <a:picLocks noChangeAspect="1"/>
          </p:cNvPicPr>
          <p:nvPr/>
        </p:nvPicPr>
        <p:blipFill>
          <a:blip r:embed="rId4"/>
          <a:stretch>
            <a:fillRect/>
          </a:stretch>
        </p:blipFill>
        <p:spPr>
          <a:xfrm>
            <a:off x="5364088" y="1842531"/>
            <a:ext cx="2592202" cy="2812230"/>
          </a:xfrm>
          <a:prstGeom prst="rect">
            <a:avLst/>
          </a:prstGeom>
        </p:spPr>
      </p:pic>
    </p:spTree>
    <p:extLst>
      <p:ext uri="{BB962C8B-B14F-4D97-AF65-F5344CB8AC3E}">
        <p14:creationId xmlns:p14="http://schemas.microsoft.com/office/powerpoint/2010/main" val="119535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內容版面配置區 3">
            <a:extLst>
              <a:ext uri="{FF2B5EF4-FFF2-40B4-BE49-F238E27FC236}">
                <a16:creationId xmlns:a16="http://schemas.microsoft.com/office/drawing/2014/main" id="{01B3F72A-19D9-41E1-BB53-5056B3EDEF36}"/>
              </a:ext>
            </a:extLst>
          </p:cNvPr>
          <p:cNvSpPr>
            <a:spLocks noGrp="1"/>
          </p:cNvSpPr>
          <p:nvPr>
            <p:ph sz="quarter" idx="4294967295"/>
          </p:nvPr>
        </p:nvSpPr>
        <p:spPr>
          <a:xfrm>
            <a:off x="755576" y="1556793"/>
            <a:ext cx="7920038" cy="2855913"/>
          </a:xfrm>
        </p:spPr>
        <p:txBody>
          <a:bodyPr/>
          <a:lstStyle/>
          <a:p>
            <a:pPr marL="0" indent="0" eaLnBrk="1" hangingPunct="1">
              <a:spcBef>
                <a:spcPct val="10000"/>
              </a:spcBef>
              <a:spcAft>
                <a:spcPct val="10000"/>
              </a:spcAft>
              <a:buClrTx/>
              <a:buSzTx/>
              <a:buNone/>
            </a:pPr>
            <a:endParaRPr kumimoji="1" lang="en-US" altLang="zh-TW" sz="4400" b="1" dirty="0">
              <a:solidFill>
                <a:schemeClr val="bg1"/>
              </a:solidFill>
              <a:latin typeface="微軟正黑體" panose="020B0604030504040204" pitchFamily="34" charset="-120"/>
              <a:ea typeface="微軟正黑體" panose="020B0604030504040204" pitchFamily="34" charset="-120"/>
            </a:endParaRPr>
          </a:p>
          <a:p>
            <a:pPr marL="0" indent="0" eaLnBrk="1" hangingPunct="1">
              <a:spcBef>
                <a:spcPct val="10000"/>
              </a:spcBef>
              <a:spcAft>
                <a:spcPct val="10000"/>
              </a:spcAft>
              <a:buClrTx/>
              <a:buSzTx/>
              <a:buNone/>
            </a:pPr>
            <a:r>
              <a:rPr kumimoji="1" lang="zh-TW" altLang="en-US" sz="9600" b="1" dirty="0">
                <a:solidFill>
                  <a:schemeClr val="bg1"/>
                </a:solidFill>
                <a:latin typeface="微軟正黑體" panose="020B0604030504040204" pitchFamily="34" charset="-120"/>
                <a:ea typeface="微軟正黑體" panose="020B0604030504040204" pitchFamily="34" charset="-120"/>
              </a:rPr>
              <a:t>一</a:t>
            </a:r>
            <a:endParaRPr kumimoji="1" lang="en-US" altLang="zh-TW" sz="9600" b="1" dirty="0">
              <a:solidFill>
                <a:schemeClr val="bg1"/>
              </a:solidFill>
              <a:latin typeface="微軟正黑體" panose="020B0604030504040204" pitchFamily="34" charset="-120"/>
              <a:ea typeface="微軟正黑體" panose="020B0604030504040204" pitchFamily="34" charset="-120"/>
            </a:endParaRPr>
          </a:p>
          <a:p>
            <a:pPr marL="0" indent="0" eaLnBrk="1" hangingPunct="1">
              <a:spcBef>
                <a:spcPct val="10000"/>
              </a:spcBef>
              <a:spcAft>
                <a:spcPct val="10000"/>
              </a:spcAft>
              <a:buClrTx/>
              <a:buSzTx/>
              <a:buNone/>
            </a:pPr>
            <a:r>
              <a:rPr kumimoji="1" lang="zh-TW" altLang="en-US" sz="4400" b="1" dirty="0">
                <a:solidFill>
                  <a:schemeClr val="bg1"/>
                </a:solidFill>
                <a:latin typeface="微軟正黑體" panose="020B0604030504040204" pitchFamily="34" charset="-120"/>
                <a:ea typeface="微軟正黑體" panose="020B0604030504040204" pitchFamily="34" charset="-120"/>
              </a:rPr>
              <a:t>承攬商出入廠管理規定</a:t>
            </a:r>
          </a:p>
        </p:txBody>
      </p:sp>
    </p:spTree>
    <p:extLst>
      <p:ext uri="{BB962C8B-B14F-4D97-AF65-F5344CB8AC3E}">
        <p14:creationId xmlns:p14="http://schemas.microsoft.com/office/powerpoint/2010/main" val="3627353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明火作業安全</a:t>
            </a:r>
          </a:p>
        </p:txBody>
      </p:sp>
      <p:sp>
        <p:nvSpPr>
          <p:cNvPr id="7" name="文字方塊 6">
            <a:extLst>
              <a:ext uri="{FF2B5EF4-FFF2-40B4-BE49-F238E27FC236}">
                <a16:creationId xmlns:a16="http://schemas.microsoft.com/office/drawing/2014/main" id="{21641AA0-31E9-44B1-8E9A-BFE06B1DE3A2}"/>
              </a:ext>
            </a:extLst>
          </p:cNvPr>
          <p:cNvSpPr txBox="1"/>
          <p:nvPr/>
        </p:nvSpPr>
        <p:spPr>
          <a:xfrm>
            <a:off x="971600" y="3717032"/>
            <a:ext cx="1297167" cy="408645"/>
          </a:xfrm>
          <a:prstGeom prst="rect">
            <a:avLst/>
          </a:prstGeom>
          <a:noFill/>
        </p:spPr>
        <p:txBody>
          <a:bodyPr wrap="square" rtlCol="0">
            <a:spAutoFit/>
          </a:bodyPr>
          <a:lstStyle/>
          <a:p>
            <a:pPr algn="dist"/>
            <a:endParaRPr lang="zh-TW" altLang="en-US" sz="1651" b="1" dirty="0">
              <a:solidFill>
                <a:srgbClr val="FFFFFF"/>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p:txBody>
      </p:sp>
      <p:sp>
        <p:nvSpPr>
          <p:cNvPr id="8" name="圓角矩形 11">
            <a:extLst>
              <a:ext uri="{FF2B5EF4-FFF2-40B4-BE49-F238E27FC236}">
                <a16:creationId xmlns:a16="http://schemas.microsoft.com/office/drawing/2014/main" id="{CAA05FE6-172F-44FC-8B54-9AB53C918E2F}"/>
              </a:ext>
            </a:extLst>
          </p:cNvPr>
          <p:cNvSpPr/>
          <p:nvPr/>
        </p:nvSpPr>
        <p:spPr>
          <a:xfrm>
            <a:off x="981493" y="5013176"/>
            <a:ext cx="7488832" cy="1434955"/>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000" dirty="0">
                <a:solidFill>
                  <a:srgbClr val="0000FF"/>
                </a:solidFill>
                <a:latin typeface="微軟正黑體" panose="020B0604030504040204" pitchFamily="34" charset="-120"/>
                <a:ea typeface="微軟正黑體" panose="020B0604030504040204" pitchFamily="34" charset="-120"/>
              </a:rPr>
              <a:t>明火作業期間有受火花、焊渣飛散滴落或火燄高熱波及之區域內之可燃性物品、電線、管路、機具等，應依規定清移或做好遮護、隔離及確實設置防止火花飛散等之安全防護設施</a:t>
            </a:r>
            <a:r>
              <a:rPr lang="en-US" altLang="zh-TW" sz="2000" dirty="0">
                <a:solidFill>
                  <a:srgbClr val="0000FF"/>
                </a:solidFill>
                <a:latin typeface="微軟正黑體" panose="020B0604030504040204" pitchFamily="34" charset="-120"/>
                <a:ea typeface="微軟正黑體" panose="020B0604030504040204" pitchFamily="34" charset="-120"/>
              </a:rPr>
              <a:t>(</a:t>
            </a:r>
            <a:r>
              <a:rPr lang="zh-TW" altLang="en-US" sz="2000" dirty="0">
                <a:solidFill>
                  <a:srgbClr val="0000FF"/>
                </a:solidFill>
                <a:latin typeface="微軟正黑體" panose="020B0604030504040204" pitchFamily="34" charset="-120"/>
                <a:ea typeface="微軟正黑體" panose="020B0604030504040204" pitchFamily="34" charset="-120"/>
              </a:rPr>
              <a:t>如防火毯之鋪設</a:t>
            </a:r>
            <a:r>
              <a:rPr lang="en-US" altLang="zh-TW" sz="2000" dirty="0">
                <a:solidFill>
                  <a:srgbClr val="0000FF"/>
                </a:solidFill>
                <a:latin typeface="微軟正黑體" panose="020B0604030504040204" pitchFamily="34" charset="-120"/>
                <a:ea typeface="微軟正黑體" panose="020B0604030504040204" pitchFamily="34" charset="-120"/>
              </a:rPr>
              <a:t>)</a:t>
            </a:r>
            <a:r>
              <a:rPr lang="zh-TW" altLang="en-US" sz="2000" dirty="0">
                <a:solidFill>
                  <a:srgbClr val="0000FF"/>
                </a:solidFill>
                <a:latin typeface="微軟正黑體" panose="020B0604030504040204" pitchFamily="34" charset="-120"/>
                <a:ea typeface="微軟正黑體" panose="020B0604030504040204" pitchFamily="34" charset="-120"/>
              </a:rPr>
              <a:t>。違反規定罰扣</a:t>
            </a:r>
            <a:r>
              <a:rPr lang="en-US" altLang="zh-TW" sz="2000" dirty="0">
                <a:solidFill>
                  <a:srgbClr val="FF3300"/>
                </a:solidFill>
                <a:latin typeface="微軟正黑體" panose="020B0604030504040204" pitchFamily="34" charset="-120"/>
                <a:ea typeface="微軟正黑體" panose="020B0604030504040204" pitchFamily="34" charset="-120"/>
              </a:rPr>
              <a:t>50,000</a:t>
            </a:r>
            <a:r>
              <a:rPr lang="zh-TW" altLang="en-US" sz="2000" dirty="0">
                <a:solidFill>
                  <a:srgbClr val="FF3300"/>
                </a:solidFill>
                <a:latin typeface="微軟正黑體" panose="020B0604030504040204" pitchFamily="34" charset="-120"/>
                <a:ea typeface="微軟正黑體" panose="020B0604030504040204" pitchFamily="34" charset="-120"/>
              </a:rPr>
              <a:t>元，並禁止施工</a:t>
            </a:r>
            <a:endParaRPr lang="zh-TW" altLang="en-US" dirty="0">
              <a:latin typeface="微軟正黑體" panose="020B0604030504040204" pitchFamily="34" charset="-120"/>
              <a:ea typeface="微軟正黑體" panose="020B0604030504040204" pitchFamily="34" charset="-120"/>
            </a:endParaRPr>
          </a:p>
        </p:txBody>
      </p:sp>
      <p:pic>
        <p:nvPicPr>
          <p:cNvPr id="10" name="Picture 13" descr="~P1040696"/>
          <p:cNvPicPr>
            <a:picLocks noChangeAspect="1" noChangeArrowheads="1"/>
          </p:cNvPicPr>
          <p:nvPr/>
        </p:nvPicPr>
        <p:blipFill rotWithShape="1">
          <a:blip r:embed="rId3">
            <a:extLst>
              <a:ext uri="{28A0092B-C50C-407E-A947-70E740481C1C}">
                <a14:useLocalDpi xmlns:a14="http://schemas.microsoft.com/office/drawing/2010/main" val="0"/>
              </a:ext>
            </a:extLst>
          </a:blip>
          <a:srcRect b="8448"/>
          <a:stretch/>
        </p:blipFill>
        <p:spPr bwMode="auto">
          <a:xfrm>
            <a:off x="4536827" y="1824426"/>
            <a:ext cx="3933498" cy="2828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圖片 1"/>
          <p:cNvPicPr>
            <a:picLocks noChangeAspect="1"/>
          </p:cNvPicPr>
          <p:nvPr/>
        </p:nvPicPr>
        <p:blipFill rotWithShape="1">
          <a:blip r:embed="rId4" cstate="print">
            <a:extLst>
              <a:ext uri="{28A0092B-C50C-407E-A947-70E740481C1C}">
                <a14:useLocalDpi xmlns:a14="http://schemas.microsoft.com/office/drawing/2010/main" val="0"/>
              </a:ext>
            </a:extLst>
          </a:blip>
          <a:srcRect l="-979" t="17850" r="-844" b="21251"/>
          <a:stretch/>
        </p:blipFill>
        <p:spPr>
          <a:xfrm>
            <a:off x="467544" y="1847641"/>
            <a:ext cx="3888432" cy="2872449"/>
          </a:xfrm>
          <a:prstGeom prst="rect">
            <a:avLst/>
          </a:prstGeom>
        </p:spPr>
      </p:pic>
    </p:spTree>
    <p:extLst>
      <p:ext uri="{BB962C8B-B14F-4D97-AF65-F5344CB8AC3E}">
        <p14:creationId xmlns:p14="http://schemas.microsoft.com/office/powerpoint/2010/main" val="19639336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明火作業安全</a:t>
            </a:r>
          </a:p>
        </p:txBody>
      </p:sp>
      <p:sp>
        <p:nvSpPr>
          <p:cNvPr id="8" name="圓角矩形 11">
            <a:extLst>
              <a:ext uri="{FF2B5EF4-FFF2-40B4-BE49-F238E27FC236}">
                <a16:creationId xmlns:a16="http://schemas.microsoft.com/office/drawing/2014/main" id="{CAA05FE6-172F-44FC-8B54-9AB53C918E2F}"/>
              </a:ext>
            </a:extLst>
          </p:cNvPr>
          <p:cNvSpPr/>
          <p:nvPr/>
        </p:nvSpPr>
        <p:spPr>
          <a:xfrm>
            <a:off x="971600" y="5445224"/>
            <a:ext cx="7488832" cy="987002"/>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400" dirty="0">
                <a:solidFill>
                  <a:srgbClr val="0000FF"/>
                </a:solidFill>
                <a:latin typeface="微軟正黑體" panose="020B0604030504040204" pitchFamily="34" charset="-120"/>
                <a:ea typeface="微軟正黑體" panose="020B0604030504040204" pitchFamily="34" charset="-120"/>
              </a:rPr>
              <a:t>為保護施工人員操作安全及施工時火花四處飛濺引發火災切管機之砂輪須設護蓋、若無護蓋</a:t>
            </a:r>
            <a:r>
              <a:rPr lang="zh-TW" altLang="en-US" sz="2400" dirty="0">
                <a:solidFill>
                  <a:srgbClr val="FF3300"/>
                </a:solidFill>
                <a:latin typeface="微軟正黑體" panose="020B0604030504040204" pitchFamily="34" charset="-120"/>
                <a:ea typeface="微軟正黑體" panose="020B0604030504040204" pitchFamily="34" charset="-120"/>
              </a:rPr>
              <a:t>禁止使用</a:t>
            </a:r>
          </a:p>
        </p:txBody>
      </p:sp>
      <p:pic>
        <p:nvPicPr>
          <p:cNvPr id="11" name="Picture 25" descr="切管機作業鋪設"/>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5676" y="1484784"/>
            <a:ext cx="6120680" cy="3800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2082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明火作業安全</a:t>
            </a:r>
          </a:p>
        </p:txBody>
      </p:sp>
      <p:sp>
        <p:nvSpPr>
          <p:cNvPr id="7" name="文字方塊 6">
            <a:extLst>
              <a:ext uri="{FF2B5EF4-FFF2-40B4-BE49-F238E27FC236}">
                <a16:creationId xmlns:a16="http://schemas.microsoft.com/office/drawing/2014/main" id="{21641AA0-31E9-44B1-8E9A-BFE06B1DE3A2}"/>
              </a:ext>
            </a:extLst>
          </p:cNvPr>
          <p:cNvSpPr txBox="1"/>
          <p:nvPr/>
        </p:nvSpPr>
        <p:spPr>
          <a:xfrm>
            <a:off x="971600" y="3717032"/>
            <a:ext cx="1297167" cy="408645"/>
          </a:xfrm>
          <a:prstGeom prst="rect">
            <a:avLst/>
          </a:prstGeom>
          <a:noFill/>
        </p:spPr>
        <p:txBody>
          <a:bodyPr wrap="square" rtlCol="0">
            <a:spAutoFit/>
          </a:bodyPr>
          <a:lstStyle/>
          <a:p>
            <a:pPr algn="dist"/>
            <a:endParaRPr lang="zh-TW" altLang="en-US" sz="1651" b="1" dirty="0">
              <a:solidFill>
                <a:srgbClr val="FFFFFF"/>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p:txBody>
      </p:sp>
      <p:sp>
        <p:nvSpPr>
          <p:cNvPr id="8" name="圓角矩形 11">
            <a:extLst>
              <a:ext uri="{FF2B5EF4-FFF2-40B4-BE49-F238E27FC236}">
                <a16:creationId xmlns:a16="http://schemas.microsoft.com/office/drawing/2014/main" id="{CAA05FE6-172F-44FC-8B54-9AB53C918E2F}"/>
              </a:ext>
            </a:extLst>
          </p:cNvPr>
          <p:cNvSpPr/>
          <p:nvPr/>
        </p:nvSpPr>
        <p:spPr>
          <a:xfrm>
            <a:off x="971600" y="5330222"/>
            <a:ext cx="7488832" cy="987002"/>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400" dirty="0">
                <a:solidFill>
                  <a:srgbClr val="0000FF"/>
                </a:solidFill>
                <a:latin typeface="微軟正黑體" panose="020B0604030504040204" pitchFamily="34" charset="-120"/>
                <a:ea typeface="微軟正黑體" panose="020B0604030504040204" pitchFamily="34" charset="-120"/>
              </a:rPr>
              <a:t>研磨、電焊時需配戴防護器具，未配戴防護器具禁止施工。</a:t>
            </a:r>
            <a:r>
              <a:rPr lang="zh-TW" altLang="en-US" sz="2400" dirty="0">
                <a:solidFill>
                  <a:srgbClr val="FF0000"/>
                </a:solidFill>
                <a:latin typeface="微軟正黑體" panose="020B0604030504040204" pitchFamily="34" charset="-120"/>
                <a:ea typeface="微軟正黑體" panose="020B0604030504040204" pitchFamily="34" charset="-120"/>
              </a:rPr>
              <a:t>違反者依規定罰扣</a:t>
            </a:r>
            <a:r>
              <a:rPr lang="en-US" altLang="zh-TW" sz="2400" dirty="0">
                <a:solidFill>
                  <a:srgbClr val="FF0000"/>
                </a:solidFill>
                <a:latin typeface="微軟正黑體" panose="020B0604030504040204" pitchFamily="34" charset="-120"/>
                <a:ea typeface="微軟正黑體" panose="020B0604030504040204" pitchFamily="34" charset="-120"/>
              </a:rPr>
              <a:t>5,000</a:t>
            </a:r>
            <a:r>
              <a:rPr lang="zh-TW" altLang="en-US" sz="2400" dirty="0">
                <a:solidFill>
                  <a:srgbClr val="FF0000"/>
                </a:solidFill>
                <a:latin typeface="微軟正黑體" panose="020B0604030504040204" pitchFamily="34" charset="-120"/>
                <a:ea typeface="微軟正黑體" panose="020B0604030504040204" pitchFamily="34" charset="-120"/>
              </a:rPr>
              <a:t>元</a:t>
            </a:r>
            <a:r>
              <a:rPr lang="zh-TW" altLang="en-US" sz="2400" dirty="0">
                <a:solidFill>
                  <a:srgbClr val="0000FF"/>
                </a:solidFill>
                <a:latin typeface="微軟正黑體" panose="020B0604030504040204" pitchFamily="34" charset="-120"/>
                <a:ea typeface="微軟正黑體" panose="020B0604030504040204" pitchFamily="34" charset="-120"/>
              </a:rPr>
              <a:t>。</a:t>
            </a:r>
            <a:endParaRPr lang="zh-TW" altLang="en-US" sz="2400" dirty="0">
              <a:latin typeface="微軟正黑體" panose="020B0604030504040204" pitchFamily="34" charset="-120"/>
              <a:ea typeface="微軟正黑體" panose="020B0604030504040204" pitchFamily="34" charset="-120"/>
            </a:endParaRPr>
          </a:p>
        </p:txBody>
      </p:sp>
      <p:pic>
        <p:nvPicPr>
          <p:cNvPr id="6" name="Picture 28" descr="IMG_27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056" y="1985994"/>
            <a:ext cx="4267530" cy="2752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9" descr="IMG_27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6123" y="1996282"/>
            <a:ext cx="4298083" cy="2742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字方塊 9"/>
          <p:cNvSpPr txBox="1"/>
          <p:nvPr/>
        </p:nvSpPr>
        <p:spPr>
          <a:xfrm>
            <a:off x="448129" y="1971850"/>
            <a:ext cx="1619802" cy="348555"/>
          </a:xfrm>
          <a:prstGeom prst="rect">
            <a:avLst/>
          </a:prstGeom>
          <a:solidFill>
            <a:srgbClr val="FFFF00"/>
          </a:solidFill>
        </p:spPr>
        <p:txBody>
          <a:bodyPr wrap="square" rtlCol="0">
            <a:noAutofit/>
          </a:bodyPr>
          <a:lstStyle/>
          <a:p>
            <a:pPr algn="ctr">
              <a:spcBef>
                <a:spcPts val="375"/>
              </a:spcBef>
              <a:buClr>
                <a:srgbClr val="0000FF"/>
              </a:buClr>
              <a:buSzPct val="85000"/>
            </a:pPr>
            <a:r>
              <a:rPr kumimoji="0" lang="zh-TW" altLang="en-US" sz="1600" b="1" dirty="0">
                <a:solidFill>
                  <a:srgbClr val="0000FF"/>
                </a:solidFill>
                <a:latin typeface="微軟正黑體" panose="020B0604030504040204" pitchFamily="34" charset="-120"/>
                <a:ea typeface="微軟正黑體" panose="020B0604030504040204" pitchFamily="34" charset="-120"/>
                <a:cs typeface="Times New Roman" pitchFamily="18" charset="0"/>
              </a:rPr>
              <a:t>砂輪機研磨作業</a:t>
            </a:r>
          </a:p>
        </p:txBody>
      </p:sp>
      <p:sp>
        <p:nvSpPr>
          <p:cNvPr id="11" name="文字方塊 10"/>
          <p:cNvSpPr txBox="1"/>
          <p:nvPr/>
        </p:nvSpPr>
        <p:spPr>
          <a:xfrm>
            <a:off x="4843355" y="1985994"/>
            <a:ext cx="1619802" cy="324123"/>
          </a:xfrm>
          <a:prstGeom prst="rect">
            <a:avLst/>
          </a:prstGeom>
          <a:solidFill>
            <a:srgbClr val="FFFF00"/>
          </a:solidFill>
        </p:spPr>
        <p:txBody>
          <a:bodyPr wrap="square" rtlCol="0">
            <a:noAutofit/>
          </a:bodyPr>
          <a:lstStyle/>
          <a:p>
            <a:pPr algn="ctr">
              <a:spcBef>
                <a:spcPts val="375"/>
              </a:spcBef>
              <a:buClr>
                <a:srgbClr val="0000FF"/>
              </a:buClr>
              <a:buSzPct val="85000"/>
            </a:pPr>
            <a:r>
              <a:rPr kumimoji="0" lang="zh-TW" altLang="en-US" sz="1600" b="1" dirty="0">
                <a:solidFill>
                  <a:srgbClr val="0000FF"/>
                </a:solidFill>
                <a:latin typeface="微軟正黑體" panose="020B0604030504040204" pitchFamily="34" charset="-120"/>
                <a:ea typeface="微軟正黑體" panose="020B0604030504040204" pitchFamily="34" charset="-120"/>
                <a:cs typeface="Times New Roman" pitchFamily="18" charset="0"/>
              </a:rPr>
              <a:t>砂輪機研磨作業</a:t>
            </a:r>
          </a:p>
        </p:txBody>
      </p:sp>
      <p:sp>
        <p:nvSpPr>
          <p:cNvPr id="2" name="橢圓 1"/>
          <p:cNvSpPr/>
          <p:nvPr/>
        </p:nvSpPr>
        <p:spPr>
          <a:xfrm>
            <a:off x="2987824" y="2132856"/>
            <a:ext cx="1296144" cy="50405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橢圓 11"/>
          <p:cNvSpPr/>
          <p:nvPr/>
        </p:nvSpPr>
        <p:spPr>
          <a:xfrm>
            <a:off x="2575500" y="3717031"/>
            <a:ext cx="1296144" cy="60563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文字方塊 12"/>
          <p:cNvSpPr txBox="1"/>
          <p:nvPr/>
        </p:nvSpPr>
        <p:spPr>
          <a:xfrm>
            <a:off x="2067931" y="4322662"/>
            <a:ext cx="1010737" cy="348555"/>
          </a:xfrm>
          <a:prstGeom prst="rect">
            <a:avLst/>
          </a:prstGeom>
          <a:solidFill>
            <a:schemeClr val="bg1"/>
          </a:solidFill>
        </p:spPr>
        <p:txBody>
          <a:bodyPr wrap="square" rtlCol="0">
            <a:noAutofit/>
          </a:bodyPr>
          <a:lstStyle/>
          <a:p>
            <a:pPr algn="ctr">
              <a:spcBef>
                <a:spcPts val="375"/>
              </a:spcBef>
              <a:buClr>
                <a:srgbClr val="0000FF"/>
              </a:buClr>
              <a:buSzPct val="85000"/>
            </a:pPr>
            <a:r>
              <a:rPr kumimoji="0" lang="zh-TW" altLang="en-US" sz="1600" b="1" dirty="0">
                <a:solidFill>
                  <a:srgbClr val="0000FF"/>
                </a:solidFill>
                <a:latin typeface="微軟正黑體" panose="020B0604030504040204" pitchFamily="34" charset="-120"/>
                <a:ea typeface="微軟正黑體" panose="020B0604030504040204" pitchFamily="34" charset="-120"/>
                <a:cs typeface="Times New Roman" pitchFamily="18" charset="0"/>
              </a:rPr>
              <a:t>防護手套</a:t>
            </a:r>
          </a:p>
        </p:txBody>
      </p:sp>
      <p:sp>
        <p:nvSpPr>
          <p:cNvPr id="14" name="文字方塊 13"/>
          <p:cNvSpPr txBox="1"/>
          <p:nvPr/>
        </p:nvSpPr>
        <p:spPr>
          <a:xfrm>
            <a:off x="1977087" y="2408068"/>
            <a:ext cx="1010737" cy="348555"/>
          </a:xfrm>
          <a:prstGeom prst="rect">
            <a:avLst/>
          </a:prstGeom>
          <a:solidFill>
            <a:schemeClr val="bg1"/>
          </a:solidFill>
        </p:spPr>
        <p:txBody>
          <a:bodyPr wrap="square" rtlCol="0">
            <a:noAutofit/>
          </a:bodyPr>
          <a:lstStyle/>
          <a:p>
            <a:pPr algn="ctr">
              <a:spcBef>
                <a:spcPts val="375"/>
              </a:spcBef>
              <a:buClr>
                <a:srgbClr val="0000FF"/>
              </a:buClr>
              <a:buSzPct val="85000"/>
            </a:pPr>
            <a:r>
              <a:rPr kumimoji="0" lang="zh-TW" altLang="en-US" sz="1600" b="1" dirty="0">
                <a:solidFill>
                  <a:srgbClr val="0000FF"/>
                </a:solidFill>
                <a:latin typeface="微軟正黑體" panose="020B0604030504040204" pitchFamily="34" charset="-120"/>
                <a:ea typeface="微軟正黑體" panose="020B0604030504040204" pitchFamily="34" charset="-120"/>
                <a:cs typeface="Times New Roman" pitchFamily="18" charset="0"/>
              </a:rPr>
              <a:t>護目鏡</a:t>
            </a:r>
          </a:p>
        </p:txBody>
      </p:sp>
    </p:spTree>
    <p:extLst>
      <p:ext uri="{BB962C8B-B14F-4D97-AF65-F5344CB8AC3E}">
        <p14:creationId xmlns:p14="http://schemas.microsoft.com/office/powerpoint/2010/main" val="4839412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明火作業安全</a:t>
            </a:r>
          </a:p>
        </p:txBody>
      </p:sp>
      <p:sp>
        <p:nvSpPr>
          <p:cNvPr id="7" name="文字方塊 6">
            <a:extLst>
              <a:ext uri="{FF2B5EF4-FFF2-40B4-BE49-F238E27FC236}">
                <a16:creationId xmlns:a16="http://schemas.microsoft.com/office/drawing/2014/main" id="{21641AA0-31E9-44B1-8E9A-BFE06B1DE3A2}"/>
              </a:ext>
            </a:extLst>
          </p:cNvPr>
          <p:cNvSpPr txBox="1"/>
          <p:nvPr/>
        </p:nvSpPr>
        <p:spPr>
          <a:xfrm>
            <a:off x="971600" y="3717032"/>
            <a:ext cx="1297167" cy="408645"/>
          </a:xfrm>
          <a:prstGeom prst="rect">
            <a:avLst/>
          </a:prstGeom>
          <a:noFill/>
        </p:spPr>
        <p:txBody>
          <a:bodyPr wrap="square" rtlCol="0">
            <a:spAutoFit/>
          </a:bodyPr>
          <a:lstStyle/>
          <a:p>
            <a:pPr algn="dist"/>
            <a:endParaRPr lang="zh-TW" altLang="en-US" sz="1651" b="1" dirty="0">
              <a:solidFill>
                <a:srgbClr val="FFFFFF"/>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p:txBody>
      </p:sp>
      <p:sp>
        <p:nvSpPr>
          <p:cNvPr id="8" name="圓角矩形 11">
            <a:extLst>
              <a:ext uri="{FF2B5EF4-FFF2-40B4-BE49-F238E27FC236}">
                <a16:creationId xmlns:a16="http://schemas.microsoft.com/office/drawing/2014/main" id="{CAA05FE6-172F-44FC-8B54-9AB53C918E2F}"/>
              </a:ext>
            </a:extLst>
          </p:cNvPr>
          <p:cNvSpPr/>
          <p:nvPr/>
        </p:nvSpPr>
        <p:spPr>
          <a:xfrm>
            <a:off x="55559" y="1541505"/>
            <a:ext cx="4444433" cy="4759698"/>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400" dirty="0">
                <a:solidFill>
                  <a:srgbClr val="0000FF"/>
                </a:solidFill>
                <a:latin typeface="微軟正黑體" panose="020B0604030504040204" pitchFamily="34" charset="-120"/>
                <a:ea typeface="微軟正黑體" panose="020B0604030504040204" pitchFamily="34" charset="-120"/>
              </a:rPr>
              <a:t>承攬商自備之氧、乙炔及氬氣等氣體鋼瓶與附屬器具，應確保使用功能之完整性，並應增訂納入自主檢查表檢點項目，檢查部位包括瓶體外觀及直立固定、頂部護蓋、開關閥門、色環期限、內容物名稱及安全標示、減壓調節器、壓力錶、專用管箍及橡皮管</a:t>
            </a:r>
            <a:r>
              <a:rPr lang="en-US" altLang="zh-TW" sz="2400" dirty="0">
                <a:solidFill>
                  <a:srgbClr val="0000FF"/>
                </a:solidFill>
                <a:latin typeface="微軟正黑體" panose="020B0604030504040204" pitchFamily="34" charset="-120"/>
                <a:ea typeface="微軟正黑體" panose="020B0604030504040204" pitchFamily="34" charset="-120"/>
              </a:rPr>
              <a:t>(</a:t>
            </a:r>
            <a:r>
              <a:rPr lang="zh-TW" altLang="en-US" sz="2400" dirty="0">
                <a:solidFill>
                  <a:srgbClr val="0000FF"/>
                </a:solidFill>
                <a:latin typeface="微軟正黑體" panose="020B0604030504040204" pitchFamily="34" charset="-120"/>
                <a:ea typeface="微軟正黑體" panose="020B0604030504040204" pitchFamily="34" charset="-120"/>
              </a:rPr>
              <a:t>連接乙炔鋼瓶須有防止回火裝置</a:t>
            </a:r>
            <a:r>
              <a:rPr lang="en-US" altLang="zh-TW" sz="2400" dirty="0">
                <a:solidFill>
                  <a:srgbClr val="0000FF"/>
                </a:solidFill>
                <a:latin typeface="微軟正黑體" panose="020B0604030504040204" pitchFamily="34" charset="-120"/>
                <a:ea typeface="微軟正黑體" panose="020B0604030504040204" pitchFamily="34" charset="-120"/>
              </a:rPr>
              <a:t>)</a:t>
            </a:r>
            <a:r>
              <a:rPr lang="zh-TW" altLang="en-US" sz="2400" dirty="0">
                <a:solidFill>
                  <a:srgbClr val="0000FF"/>
                </a:solidFill>
                <a:latin typeface="微軟正黑體" panose="020B0604030504040204" pitchFamily="34" charset="-120"/>
                <a:ea typeface="微軟正黑體" panose="020B0604030504040204" pitchFamily="34" charset="-120"/>
              </a:rPr>
              <a:t>等，並於施工前確實檢點及記錄，</a:t>
            </a:r>
            <a:r>
              <a:rPr lang="zh-TW" altLang="en-US" sz="2400" dirty="0">
                <a:solidFill>
                  <a:srgbClr val="FF0000"/>
                </a:solidFill>
                <a:latin typeface="微軟正黑體" panose="020B0604030504040204" pitchFamily="34" charset="-120"/>
                <a:ea typeface="微軟正黑體" panose="020B0604030504040204" pitchFamily="34" charset="-120"/>
              </a:rPr>
              <a:t>違反者依規定罰扣</a:t>
            </a:r>
            <a:r>
              <a:rPr lang="en-US" altLang="zh-TW" sz="2400" dirty="0">
                <a:solidFill>
                  <a:srgbClr val="FF0000"/>
                </a:solidFill>
                <a:latin typeface="微軟正黑體" panose="020B0604030504040204" pitchFamily="34" charset="-120"/>
                <a:ea typeface="微軟正黑體" panose="020B0604030504040204" pitchFamily="34" charset="-120"/>
              </a:rPr>
              <a:t>3,000</a:t>
            </a:r>
            <a:r>
              <a:rPr lang="zh-TW" altLang="en-US" sz="2400" dirty="0">
                <a:solidFill>
                  <a:srgbClr val="FF0000"/>
                </a:solidFill>
                <a:latin typeface="微軟正黑體" panose="020B0604030504040204" pitchFamily="34" charset="-120"/>
                <a:ea typeface="微軟正黑體" panose="020B0604030504040204" pitchFamily="34" charset="-120"/>
              </a:rPr>
              <a:t>元</a:t>
            </a:r>
            <a:r>
              <a:rPr lang="zh-TW" altLang="en-US" sz="2400" dirty="0">
                <a:solidFill>
                  <a:srgbClr val="0000FF"/>
                </a:solidFill>
                <a:latin typeface="微軟正黑體" panose="020B0604030504040204" pitchFamily="34" charset="-120"/>
                <a:ea typeface="微軟正黑體" panose="020B0604030504040204" pitchFamily="34" charset="-120"/>
              </a:rPr>
              <a:t>。</a:t>
            </a:r>
            <a:endParaRPr lang="zh-TW" altLang="en-US" sz="2400" dirty="0">
              <a:latin typeface="微軟正黑體" panose="020B0604030504040204" pitchFamily="34" charset="-120"/>
              <a:ea typeface="微軟正黑體" panose="020B0604030504040204" pitchFamily="34" charset="-120"/>
            </a:endParaRPr>
          </a:p>
        </p:txBody>
      </p:sp>
      <p:pic>
        <p:nvPicPr>
          <p:cNvPr id="12" name="Picture 2" descr="氧乙炔逆止閥"/>
          <p:cNvPicPr>
            <a:picLocks noChangeAspect="1" noChangeArrowheads="1"/>
          </p:cNvPicPr>
          <p:nvPr/>
        </p:nvPicPr>
        <p:blipFill rotWithShape="1">
          <a:blip r:embed="rId3">
            <a:extLst>
              <a:ext uri="{28A0092B-C50C-407E-A947-70E740481C1C}">
                <a14:useLocalDpi xmlns:a14="http://schemas.microsoft.com/office/drawing/2010/main" val="0"/>
              </a:ext>
            </a:extLst>
          </a:blip>
          <a:srcRect r="13124"/>
          <a:stretch/>
        </p:blipFill>
        <p:spPr bwMode="auto">
          <a:xfrm>
            <a:off x="4518998" y="969456"/>
            <a:ext cx="3898372" cy="3105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 name="Group 4"/>
          <p:cNvGrpSpPr>
            <a:grpSpLocks/>
          </p:cNvGrpSpPr>
          <p:nvPr/>
        </p:nvGrpSpPr>
        <p:grpSpPr bwMode="auto">
          <a:xfrm rot="17042175" flipH="1">
            <a:off x="6191311" y="1415701"/>
            <a:ext cx="457200" cy="577850"/>
            <a:chOff x="3714" y="4791"/>
            <a:chExt cx="720" cy="840"/>
          </a:xfrm>
        </p:grpSpPr>
        <p:sp>
          <p:nvSpPr>
            <p:cNvPr id="20" name="Oval 5"/>
            <p:cNvSpPr>
              <a:spLocks noChangeArrowheads="1"/>
            </p:cNvSpPr>
            <p:nvPr/>
          </p:nvSpPr>
          <p:spPr bwMode="auto">
            <a:xfrm rot="10800000" flipH="1">
              <a:off x="3714" y="4791"/>
              <a:ext cx="720" cy="840"/>
            </a:xfrm>
            <a:prstGeom prst="ellipse">
              <a:avLst/>
            </a:prstGeom>
            <a:solidFill>
              <a:srgbClr val="FFFFFF"/>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kumimoji="1" b="1">
                  <a:solidFill>
                    <a:schemeClr val="tx1"/>
                  </a:solidFill>
                  <a:latin typeface="Arial" panose="020B0604020202020204" pitchFamily="34" charset="0"/>
                  <a:ea typeface="標楷體" panose="03000509000000000000" pitchFamily="65" charset="-120"/>
                </a:defRPr>
              </a:lvl1pPr>
              <a:lvl2pPr marL="742950" indent="-285750" eaLnBrk="0" hangingPunct="0">
                <a:defRPr kumimoji="1" b="1">
                  <a:solidFill>
                    <a:schemeClr val="tx1"/>
                  </a:solidFill>
                  <a:latin typeface="Arial" panose="020B0604020202020204" pitchFamily="34" charset="0"/>
                  <a:ea typeface="標楷體" panose="03000509000000000000" pitchFamily="65" charset="-120"/>
                </a:defRPr>
              </a:lvl2pPr>
              <a:lvl3pPr marL="1143000" indent="-228600" eaLnBrk="0" hangingPunct="0">
                <a:defRPr kumimoji="1" b="1">
                  <a:solidFill>
                    <a:schemeClr val="tx1"/>
                  </a:solidFill>
                  <a:latin typeface="Arial" panose="020B0604020202020204" pitchFamily="34" charset="0"/>
                  <a:ea typeface="標楷體" panose="03000509000000000000" pitchFamily="65" charset="-120"/>
                </a:defRPr>
              </a:lvl3pPr>
              <a:lvl4pPr marL="1600200" indent="-228600" eaLnBrk="0" hangingPunct="0">
                <a:defRPr kumimoji="1" b="1">
                  <a:solidFill>
                    <a:schemeClr val="tx1"/>
                  </a:solidFill>
                  <a:latin typeface="Arial" panose="020B0604020202020204" pitchFamily="34" charset="0"/>
                  <a:ea typeface="標楷體" panose="03000509000000000000" pitchFamily="65" charset="-120"/>
                </a:defRPr>
              </a:lvl4pPr>
              <a:lvl5pPr marL="2057400" indent="-228600" eaLnBrk="0" hangingPunct="0">
                <a:defRPr kumimoji="1" b="1">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9pPr>
            </a:lstStyle>
            <a:p>
              <a:pPr eaLnBrk="1" hangingPunct="1"/>
              <a:endParaRPr lang="zh-TW" altLang="en-US"/>
            </a:p>
          </p:txBody>
        </p:sp>
        <p:sp>
          <p:nvSpPr>
            <p:cNvPr id="21" name="AutoShape 6"/>
            <p:cNvSpPr>
              <a:spLocks noChangeArrowheads="1"/>
            </p:cNvSpPr>
            <p:nvPr/>
          </p:nvSpPr>
          <p:spPr bwMode="auto">
            <a:xfrm rot="10800000" flipH="1">
              <a:off x="3780" y="4910"/>
              <a:ext cx="600" cy="600"/>
            </a:xfrm>
            <a:prstGeom prst="rightArrow">
              <a:avLst>
                <a:gd name="adj1" fmla="val 50000"/>
                <a:gd name="adj2" fmla="val 25000"/>
              </a:avLst>
            </a:prstGeom>
            <a:solidFill>
              <a:srgbClr val="FF3300"/>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anchor="ctr"/>
            <a:lstStyle>
              <a:lvl1pPr eaLnBrk="0" hangingPunct="0">
                <a:defRPr kumimoji="1" b="1">
                  <a:solidFill>
                    <a:schemeClr val="tx1"/>
                  </a:solidFill>
                  <a:latin typeface="Arial" panose="020B0604020202020204" pitchFamily="34" charset="0"/>
                  <a:ea typeface="標楷體" panose="03000509000000000000" pitchFamily="65" charset="-120"/>
                </a:defRPr>
              </a:lvl1pPr>
              <a:lvl2pPr marL="742950" indent="-285750" eaLnBrk="0" hangingPunct="0">
                <a:defRPr kumimoji="1" b="1">
                  <a:solidFill>
                    <a:schemeClr val="tx1"/>
                  </a:solidFill>
                  <a:latin typeface="Arial" panose="020B0604020202020204" pitchFamily="34" charset="0"/>
                  <a:ea typeface="標楷體" panose="03000509000000000000" pitchFamily="65" charset="-120"/>
                </a:defRPr>
              </a:lvl2pPr>
              <a:lvl3pPr marL="1143000" indent="-228600" eaLnBrk="0" hangingPunct="0">
                <a:defRPr kumimoji="1" b="1">
                  <a:solidFill>
                    <a:schemeClr val="tx1"/>
                  </a:solidFill>
                  <a:latin typeface="Arial" panose="020B0604020202020204" pitchFamily="34" charset="0"/>
                  <a:ea typeface="標楷體" panose="03000509000000000000" pitchFamily="65" charset="-120"/>
                </a:defRPr>
              </a:lvl3pPr>
              <a:lvl4pPr marL="1600200" indent="-228600" eaLnBrk="0" hangingPunct="0">
                <a:defRPr kumimoji="1" b="1">
                  <a:solidFill>
                    <a:schemeClr val="tx1"/>
                  </a:solidFill>
                  <a:latin typeface="Arial" panose="020B0604020202020204" pitchFamily="34" charset="0"/>
                  <a:ea typeface="標楷體" panose="03000509000000000000" pitchFamily="65" charset="-120"/>
                </a:defRPr>
              </a:lvl4pPr>
              <a:lvl5pPr marL="2057400" indent="-228600" eaLnBrk="0" hangingPunct="0">
                <a:defRPr kumimoji="1" b="1">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9pPr>
            </a:lstStyle>
            <a:p>
              <a:pPr eaLnBrk="1" hangingPunct="1"/>
              <a:endParaRPr lang="zh-TW" altLang="en-US"/>
            </a:p>
          </p:txBody>
        </p:sp>
      </p:grpSp>
      <p:grpSp>
        <p:nvGrpSpPr>
          <p:cNvPr id="22" name="Group 4"/>
          <p:cNvGrpSpPr>
            <a:grpSpLocks/>
          </p:cNvGrpSpPr>
          <p:nvPr/>
        </p:nvGrpSpPr>
        <p:grpSpPr bwMode="auto">
          <a:xfrm rot="812226" flipH="1">
            <a:off x="7396319" y="2527351"/>
            <a:ext cx="457200" cy="577850"/>
            <a:chOff x="3714" y="4791"/>
            <a:chExt cx="720" cy="840"/>
          </a:xfrm>
        </p:grpSpPr>
        <p:sp>
          <p:nvSpPr>
            <p:cNvPr id="23" name="Oval 5"/>
            <p:cNvSpPr>
              <a:spLocks noChangeArrowheads="1"/>
            </p:cNvSpPr>
            <p:nvPr/>
          </p:nvSpPr>
          <p:spPr bwMode="auto">
            <a:xfrm rot="10800000" flipH="1">
              <a:off x="3714" y="4791"/>
              <a:ext cx="720" cy="840"/>
            </a:xfrm>
            <a:prstGeom prst="ellipse">
              <a:avLst/>
            </a:prstGeom>
            <a:solidFill>
              <a:srgbClr val="FFFFFF"/>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kumimoji="1" b="1">
                  <a:solidFill>
                    <a:schemeClr val="tx1"/>
                  </a:solidFill>
                  <a:latin typeface="Arial" panose="020B0604020202020204" pitchFamily="34" charset="0"/>
                  <a:ea typeface="標楷體" panose="03000509000000000000" pitchFamily="65" charset="-120"/>
                </a:defRPr>
              </a:lvl1pPr>
              <a:lvl2pPr marL="742950" indent="-285750" eaLnBrk="0" hangingPunct="0">
                <a:defRPr kumimoji="1" b="1">
                  <a:solidFill>
                    <a:schemeClr val="tx1"/>
                  </a:solidFill>
                  <a:latin typeface="Arial" panose="020B0604020202020204" pitchFamily="34" charset="0"/>
                  <a:ea typeface="標楷體" panose="03000509000000000000" pitchFamily="65" charset="-120"/>
                </a:defRPr>
              </a:lvl2pPr>
              <a:lvl3pPr marL="1143000" indent="-228600" eaLnBrk="0" hangingPunct="0">
                <a:defRPr kumimoji="1" b="1">
                  <a:solidFill>
                    <a:schemeClr val="tx1"/>
                  </a:solidFill>
                  <a:latin typeface="Arial" panose="020B0604020202020204" pitchFamily="34" charset="0"/>
                  <a:ea typeface="標楷體" panose="03000509000000000000" pitchFamily="65" charset="-120"/>
                </a:defRPr>
              </a:lvl3pPr>
              <a:lvl4pPr marL="1600200" indent="-228600" eaLnBrk="0" hangingPunct="0">
                <a:defRPr kumimoji="1" b="1">
                  <a:solidFill>
                    <a:schemeClr val="tx1"/>
                  </a:solidFill>
                  <a:latin typeface="Arial" panose="020B0604020202020204" pitchFamily="34" charset="0"/>
                  <a:ea typeface="標楷體" panose="03000509000000000000" pitchFamily="65" charset="-120"/>
                </a:defRPr>
              </a:lvl4pPr>
              <a:lvl5pPr marL="2057400" indent="-228600" eaLnBrk="0" hangingPunct="0">
                <a:defRPr kumimoji="1" b="1">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9pPr>
            </a:lstStyle>
            <a:p>
              <a:pPr eaLnBrk="1" hangingPunct="1"/>
              <a:endParaRPr lang="zh-TW" altLang="en-US"/>
            </a:p>
          </p:txBody>
        </p:sp>
        <p:sp>
          <p:nvSpPr>
            <p:cNvPr id="24" name="AutoShape 6"/>
            <p:cNvSpPr>
              <a:spLocks noChangeArrowheads="1"/>
            </p:cNvSpPr>
            <p:nvPr/>
          </p:nvSpPr>
          <p:spPr bwMode="auto">
            <a:xfrm rot="10800000" flipH="1">
              <a:off x="3780" y="4910"/>
              <a:ext cx="600" cy="600"/>
            </a:xfrm>
            <a:prstGeom prst="rightArrow">
              <a:avLst>
                <a:gd name="adj1" fmla="val 50000"/>
                <a:gd name="adj2" fmla="val 25000"/>
              </a:avLst>
            </a:prstGeom>
            <a:solidFill>
              <a:srgbClr val="FF3300"/>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anchor="ctr"/>
            <a:lstStyle>
              <a:lvl1pPr eaLnBrk="0" hangingPunct="0">
                <a:defRPr kumimoji="1" b="1">
                  <a:solidFill>
                    <a:schemeClr val="tx1"/>
                  </a:solidFill>
                  <a:latin typeface="Arial" panose="020B0604020202020204" pitchFamily="34" charset="0"/>
                  <a:ea typeface="標楷體" panose="03000509000000000000" pitchFamily="65" charset="-120"/>
                </a:defRPr>
              </a:lvl1pPr>
              <a:lvl2pPr marL="742950" indent="-285750" eaLnBrk="0" hangingPunct="0">
                <a:defRPr kumimoji="1" b="1">
                  <a:solidFill>
                    <a:schemeClr val="tx1"/>
                  </a:solidFill>
                  <a:latin typeface="Arial" panose="020B0604020202020204" pitchFamily="34" charset="0"/>
                  <a:ea typeface="標楷體" panose="03000509000000000000" pitchFamily="65" charset="-120"/>
                </a:defRPr>
              </a:lvl2pPr>
              <a:lvl3pPr marL="1143000" indent="-228600" eaLnBrk="0" hangingPunct="0">
                <a:defRPr kumimoji="1" b="1">
                  <a:solidFill>
                    <a:schemeClr val="tx1"/>
                  </a:solidFill>
                  <a:latin typeface="Arial" panose="020B0604020202020204" pitchFamily="34" charset="0"/>
                  <a:ea typeface="標楷體" panose="03000509000000000000" pitchFamily="65" charset="-120"/>
                </a:defRPr>
              </a:lvl3pPr>
              <a:lvl4pPr marL="1600200" indent="-228600" eaLnBrk="0" hangingPunct="0">
                <a:defRPr kumimoji="1" b="1">
                  <a:solidFill>
                    <a:schemeClr val="tx1"/>
                  </a:solidFill>
                  <a:latin typeface="Arial" panose="020B0604020202020204" pitchFamily="34" charset="0"/>
                  <a:ea typeface="標楷體" panose="03000509000000000000" pitchFamily="65" charset="-120"/>
                </a:defRPr>
              </a:lvl4pPr>
              <a:lvl5pPr marL="2057400" indent="-228600" eaLnBrk="0" hangingPunct="0">
                <a:defRPr kumimoji="1" b="1">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9pPr>
            </a:lstStyle>
            <a:p>
              <a:pPr eaLnBrk="1" hangingPunct="1"/>
              <a:endParaRPr lang="zh-TW" altLang="en-US"/>
            </a:p>
          </p:txBody>
        </p:sp>
      </p:grpSp>
      <p:sp>
        <p:nvSpPr>
          <p:cNvPr id="2" name="矩形 1"/>
          <p:cNvSpPr/>
          <p:nvPr/>
        </p:nvSpPr>
        <p:spPr>
          <a:xfrm>
            <a:off x="6843389" y="1630337"/>
            <a:ext cx="1338828" cy="369332"/>
          </a:xfrm>
          <a:prstGeom prst="rect">
            <a:avLst/>
          </a:prstGeom>
          <a:solidFill>
            <a:schemeClr val="bg1"/>
          </a:solidFill>
        </p:spPr>
        <p:txBody>
          <a:bodyPr wrap="none">
            <a:spAutoFit/>
          </a:bodyPr>
          <a:lstStyle/>
          <a:p>
            <a:r>
              <a:rPr lang="zh-TW" altLang="en-US" b="1" dirty="0">
                <a:latin typeface="微軟正黑體" panose="020B0604030504040204" pitchFamily="34" charset="-120"/>
                <a:ea typeface="微軟正黑體" panose="020B0604030504040204" pitchFamily="34" charset="-120"/>
              </a:rPr>
              <a:t>防逆火裝置</a:t>
            </a:r>
          </a:p>
        </p:txBody>
      </p:sp>
      <p:pic>
        <p:nvPicPr>
          <p:cNvPr id="25" name="Picture 23"/>
          <p:cNvPicPr>
            <a:picLocks noChangeAspect="1" noChangeArrowheads="1"/>
          </p:cNvPicPr>
          <p:nvPr/>
        </p:nvPicPr>
        <p:blipFill rotWithShape="1">
          <a:blip r:embed="rId4">
            <a:extLst>
              <a:ext uri="{28A0092B-C50C-407E-A947-70E740481C1C}">
                <a14:useLocalDpi xmlns:a14="http://schemas.microsoft.com/office/drawing/2010/main" val="0"/>
              </a:ext>
            </a:extLst>
          </a:blip>
          <a:srcRect b="17216"/>
          <a:stretch/>
        </p:blipFill>
        <p:spPr bwMode="auto">
          <a:xfrm>
            <a:off x="4514560" y="4084357"/>
            <a:ext cx="3902809" cy="2440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6" name="Group 24"/>
          <p:cNvGrpSpPr>
            <a:grpSpLocks/>
          </p:cNvGrpSpPr>
          <p:nvPr/>
        </p:nvGrpSpPr>
        <p:grpSpPr bwMode="auto">
          <a:xfrm rot="2380455">
            <a:off x="4653482" y="4505503"/>
            <a:ext cx="361632" cy="383530"/>
            <a:chOff x="3714" y="4791"/>
            <a:chExt cx="720" cy="840"/>
          </a:xfrm>
        </p:grpSpPr>
        <p:sp>
          <p:nvSpPr>
            <p:cNvPr id="27" name="Oval 25"/>
            <p:cNvSpPr>
              <a:spLocks noChangeArrowheads="1"/>
            </p:cNvSpPr>
            <p:nvPr/>
          </p:nvSpPr>
          <p:spPr bwMode="auto">
            <a:xfrm rot="10800000" flipH="1">
              <a:off x="3714" y="4791"/>
              <a:ext cx="720" cy="840"/>
            </a:xfrm>
            <a:prstGeom prst="ellipse">
              <a:avLst/>
            </a:prstGeom>
            <a:solidFill>
              <a:srgbClr val="FFFFFF"/>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kumimoji="1" b="1">
                  <a:solidFill>
                    <a:schemeClr val="tx1"/>
                  </a:solidFill>
                  <a:latin typeface="Arial" panose="020B0604020202020204" pitchFamily="34" charset="0"/>
                  <a:ea typeface="標楷體" panose="03000509000000000000" pitchFamily="65" charset="-120"/>
                </a:defRPr>
              </a:lvl1pPr>
              <a:lvl2pPr marL="742950" indent="-285750" eaLnBrk="0" hangingPunct="0">
                <a:defRPr kumimoji="1" b="1">
                  <a:solidFill>
                    <a:schemeClr val="tx1"/>
                  </a:solidFill>
                  <a:latin typeface="Arial" panose="020B0604020202020204" pitchFamily="34" charset="0"/>
                  <a:ea typeface="標楷體" panose="03000509000000000000" pitchFamily="65" charset="-120"/>
                </a:defRPr>
              </a:lvl2pPr>
              <a:lvl3pPr marL="1143000" indent="-228600" eaLnBrk="0" hangingPunct="0">
                <a:defRPr kumimoji="1" b="1">
                  <a:solidFill>
                    <a:schemeClr val="tx1"/>
                  </a:solidFill>
                  <a:latin typeface="Arial" panose="020B0604020202020204" pitchFamily="34" charset="0"/>
                  <a:ea typeface="標楷體" panose="03000509000000000000" pitchFamily="65" charset="-120"/>
                </a:defRPr>
              </a:lvl3pPr>
              <a:lvl4pPr marL="1600200" indent="-228600" eaLnBrk="0" hangingPunct="0">
                <a:defRPr kumimoji="1" b="1">
                  <a:solidFill>
                    <a:schemeClr val="tx1"/>
                  </a:solidFill>
                  <a:latin typeface="Arial" panose="020B0604020202020204" pitchFamily="34" charset="0"/>
                  <a:ea typeface="標楷體" panose="03000509000000000000" pitchFamily="65" charset="-120"/>
                </a:defRPr>
              </a:lvl4pPr>
              <a:lvl5pPr marL="2057400" indent="-228600" eaLnBrk="0" hangingPunct="0">
                <a:defRPr kumimoji="1" b="1">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9pPr>
            </a:lstStyle>
            <a:p>
              <a:pPr eaLnBrk="1" hangingPunct="1"/>
              <a:endParaRPr lang="zh-TW" altLang="en-US"/>
            </a:p>
          </p:txBody>
        </p:sp>
        <p:sp>
          <p:nvSpPr>
            <p:cNvPr id="29" name="AutoShape 26"/>
            <p:cNvSpPr>
              <a:spLocks noChangeArrowheads="1"/>
            </p:cNvSpPr>
            <p:nvPr/>
          </p:nvSpPr>
          <p:spPr bwMode="auto">
            <a:xfrm rot="10800000" flipH="1">
              <a:off x="3780" y="4910"/>
              <a:ext cx="600" cy="600"/>
            </a:xfrm>
            <a:prstGeom prst="rightArrow">
              <a:avLst>
                <a:gd name="adj1" fmla="val 50000"/>
                <a:gd name="adj2" fmla="val 25000"/>
              </a:avLst>
            </a:prstGeom>
            <a:solidFill>
              <a:srgbClr val="FF3300"/>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anchor="ctr"/>
            <a:lstStyle>
              <a:lvl1pPr eaLnBrk="0" hangingPunct="0">
                <a:defRPr kumimoji="1" b="1">
                  <a:solidFill>
                    <a:schemeClr val="tx1"/>
                  </a:solidFill>
                  <a:latin typeface="Arial" panose="020B0604020202020204" pitchFamily="34" charset="0"/>
                  <a:ea typeface="標楷體" panose="03000509000000000000" pitchFamily="65" charset="-120"/>
                </a:defRPr>
              </a:lvl1pPr>
              <a:lvl2pPr marL="742950" indent="-285750" eaLnBrk="0" hangingPunct="0">
                <a:defRPr kumimoji="1" b="1">
                  <a:solidFill>
                    <a:schemeClr val="tx1"/>
                  </a:solidFill>
                  <a:latin typeface="Arial" panose="020B0604020202020204" pitchFamily="34" charset="0"/>
                  <a:ea typeface="標楷體" panose="03000509000000000000" pitchFamily="65" charset="-120"/>
                </a:defRPr>
              </a:lvl2pPr>
              <a:lvl3pPr marL="1143000" indent="-228600" eaLnBrk="0" hangingPunct="0">
                <a:defRPr kumimoji="1" b="1">
                  <a:solidFill>
                    <a:schemeClr val="tx1"/>
                  </a:solidFill>
                  <a:latin typeface="Arial" panose="020B0604020202020204" pitchFamily="34" charset="0"/>
                  <a:ea typeface="標楷體" panose="03000509000000000000" pitchFamily="65" charset="-120"/>
                </a:defRPr>
              </a:lvl3pPr>
              <a:lvl4pPr marL="1600200" indent="-228600" eaLnBrk="0" hangingPunct="0">
                <a:defRPr kumimoji="1" b="1">
                  <a:solidFill>
                    <a:schemeClr val="tx1"/>
                  </a:solidFill>
                  <a:latin typeface="Arial" panose="020B0604020202020204" pitchFamily="34" charset="0"/>
                  <a:ea typeface="標楷體" panose="03000509000000000000" pitchFamily="65" charset="-120"/>
                </a:defRPr>
              </a:lvl4pPr>
              <a:lvl5pPr marL="2057400" indent="-228600" eaLnBrk="0" hangingPunct="0">
                <a:defRPr kumimoji="1" b="1">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9pPr>
            </a:lstStyle>
            <a:p>
              <a:pPr eaLnBrk="1" hangingPunct="1"/>
              <a:endParaRPr lang="zh-TW" altLang="en-US"/>
            </a:p>
          </p:txBody>
        </p:sp>
      </p:grpSp>
      <p:sp>
        <p:nvSpPr>
          <p:cNvPr id="30" name="矩形 29"/>
          <p:cNvSpPr/>
          <p:nvPr/>
        </p:nvSpPr>
        <p:spPr>
          <a:xfrm>
            <a:off x="4633484" y="4123394"/>
            <a:ext cx="2775399" cy="369332"/>
          </a:xfrm>
          <a:prstGeom prst="rect">
            <a:avLst/>
          </a:prstGeom>
          <a:solidFill>
            <a:schemeClr val="bg1"/>
          </a:solidFill>
        </p:spPr>
        <p:txBody>
          <a:bodyPr wrap="square">
            <a:spAutoFit/>
          </a:bodyPr>
          <a:lstStyle/>
          <a:p>
            <a:pPr marL="533400" lvl="0" indent="-533400"/>
            <a:r>
              <a:rPr lang="zh-TW" altLang="en-US" b="1" dirty="0">
                <a:latin typeface="微軟正黑體" panose="020B0604030504040204" pitchFamily="34" charset="-120"/>
                <a:ea typeface="微軟正黑體" panose="020B0604030504040204" pitchFamily="34" charset="-120"/>
              </a:rPr>
              <a:t>壓力錶須保持功能正常</a:t>
            </a:r>
            <a:endParaRPr lang="zh-TW" alt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5374219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明火作業安全</a:t>
            </a:r>
          </a:p>
        </p:txBody>
      </p:sp>
      <p:sp>
        <p:nvSpPr>
          <p:cNvPr id="8" name="圓角矩形 11">
            <a:extLst>
              <a:ext uri="{FF2B5EF4-FFF2-40B4-BE49-F238E27FC236}">
                <a16:creationId xmlns:a16="http://schemas.microsoft.com/office/drawing/2014/main" id="{CAA05FE6-172F-44FC-8B54-9AB53C918E2F}"/>
              </a:ext>
            </a:extLst>
          </p:cNvPr>
          <p:cNvSpPr/>
          <p:nvPr/>
        </p:nvSpPr>
        <p:spPr>
          <a:xfrm>
            <a:off x="1043608" y="4584944"/>
            <a:ext cx="7902161" cy="1868392"/>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400" dirty="0">
                <a:solidFill>
                  <a:srgbClr val="0000FF"/>
                </a:solidFill>
                <a:latin typeface="微軟正黑體" panose="020B0604030504040204" pitchFamily="34" charset="-120"/>
                <a:ea typeface="微軟正黑體" panose="020B0604030504040204" pitchFamily="34" charset="-120"/>
              </a:rPr>
              <a:t>使用氧、乙炔等氣體明火作業，必須使用專用之點火工具（氣焊、熔切使用打火石，噴燈加熱及燃燒使用打火機），點火工具由設備經管部門指派專人進行管理，承攬商嚴禁攜帶任何點火工具入廠。</a:t>
            </a:r>
            <a:r>
              <a:rPr lang="zh-TW" altLang="en-US" sz="2400" dirty="0">
                <a:solidFill>
                  <a:srgbClr val="FF0000"/>
                </a:solidFill>
                <a:latin typeface="微軟正黑體" panose="020B0604030504040204" pitchFamily="34" charset="-120"/>
                <a:ea typeface="微軟正黑體" panose="020B0604030504040204" pitchFamily="34" charset="-120"/>
              </a:rPr>
              <a:t>違反者依規定罰扣</a:t>
            </a:r>
            <a:r>
              <a:rPr lang="en-US" altLang="zh-TW" sz="2400" dirty="0">
                <a:solidFill>
                  <a:srgbClr val="FF0000"/>
                </a:solidFill>
                <a:latin typeface="微軟正黑體" panose="020B0604030504040204" pitchFamily="34" charset="-120"/>
                <a:ea typeface="微軟正黑體" panose="020B0604030504040204" pitchFamily="34" charset="-120"/>
              </a:rPr>
              <a:t>50,000</a:t>
            </a:r>
            <a:r>
              <a:rPr lang="zh-TW" altLang="en-US" sz="2400" dirty="0">
                <a:solidFill>
                  <a:srgbClr val="FF0000"/>
                </a:solidFill>
                <a:latin typeface="微軟正黑體" panose="020B0604030504040204" pitchFamily="34" charset="-120"/>
                <a:ea typeface="微軟正黑體" panose="020B0604030504040204" pitchFamily="34" charset="-120"/>
              </a:rPr>
              <a:t>元，並永久禁止入廠</a:t>
            </a:r>
            <a:r>
              <a:rPr lang="zh-TW" altLang="en-US" sz="2400" dirty="0">
                <a:solidFill>
                  <a:srgbClr val="0000FF"/>
                </a:solidFill>
                <a:latin typeface="微軟正黑體" panose="020B0604030504040204" pitchFamily="34" charset="-120"/>
                <a:ea typeface="微軟正黑體" panose="020B0604030504040204" pitchFamily="34" charset="-120"/>
              </a:rPr>
              <a:t>。</a:t>
            </a:r>
            <a:endParaRPr lang="zh-TW" altLang="en-US" sz="2400" dirty="0">
              <a:latin typeface="微軟正黑體" panose="020B0604030504040204" pitchFamily="34" charset="-120"/>
              <a:ea typeface="微軟正黑體" panose="020B0604030504040204" pitchFamily="34" charset="-120"/>
            </a:endParaRPr>
          </a:p>
        </p:txBody>
      </p:sp>
      <p:pic>
        <p:nvPicPr>
          <p:cNvPr id="6" name="Picture 23" descr="119-1931_IM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1504089"/>
            <a:ext cx="3960440" cy="3005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28"/>
          <p:cNvGrpSpPr>
            <a:grpSpLocks/>
          </p:cNvGrpSpPr>
          <p:nvPr/>
        </p:nvGrpSpPr>
        <p:grpSpPr bwMode="auto">
          <a:xfrm rot="5400000">
            <a:off x="3178704" y="2235852"/>
            <a:ext cx="457200" cy="577850"/>
            <a:chOff x="3714" y="4791"/>
            <a:chExt cx="720" cy="840"/>
          </a:xfrm>
        </p:grpSpPr>
        <p:sp>
          <p:nvSpPr>
            <p:cNvPr id="10" name="Oval 29"/>
            <p:cNvSpPr>
              <a:spLocks noChangeArrowheads="1"/>
            </p:cNvSpPr>
            <p:nvPr/>
          </p:nvSpPr>
          <p:spPr bwMode="auto">
            <a:xfrm rot="10800000" flipH="1">
              <a:off x="3714" y="4791"/>
              <a:ext cx="720" cy="840"/>
            </a:xfrm>
            <a:prstGeom prst="ellipse">
              <a:avLst/>
            </a:prstGeom>
            <a:solidFill>
              <a:srgbClr val="FFFFFF"/>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kumimoji="1" b="1">
                  <a:solidFill>
                    <a:schemeClr val="tx1"/>
                  </a:solidFill>
                  <a:latin typeface="Arial" panose="020B0604020202020204" pitchFamily="34" charset="0"/>
                  <a:ea typeface="標楷體" panose="03000509000000000000" pitchFamily="65" charset="-120"/>
                </a:defRPr>
              </a:lvl1pPr>
              <a:lvl2pPr marL="742950" indent="-285750" eaLnBrk="0" hangingPunct="0">
                <a:defRPr kumimoji="1" b="1">
                  <a:solidFill>
                    <a:schemeClr val="tx1"/>
                  </a:solidFill>
                  <a:latin typeface="Arial" panose="020B0604020202020204" pitchFamily="34" charset="0"/>
                  <a:ea typeface="標楷體" panose="03000509000000000000" pitchFamily="65" charset="-120"/>
                </a:defRPr>
              </a:lvl2pPr>
              <a:lvl3pPr marL="1143000" indent="-228600" eaLnBrk="0" hangingPunct="0">
                <a:defRPr kumimoji="1" b="1">
                  <a:solidFill>
                    <a:schemeClr val="tx1"/>
                  </a:solidFill>
                  <a:latin typeface="Arial" panose="020B0604020202020204" pitchFamily="34" charset="0"/>
                  <a:ea typeface="標楷體" panose="03000509000000000000" pitchFamily="65" charset="-120"/>
                </a:defRPr>
              </a:lvl3pPr>
              <a:lvl4pPr marL="1600200" indent="-228600" eaLnBrk="0" hangingPunct="0">
                <a:defRPr kumimoji="1" b="1">
                  <a:solidFill>
                    <a:schemeClr val="tx1"/>
                  </a:solidFill>
                  <a:latin typeface="Arial" panose="020B0604020202020204" pitchFamily="34" charset="0"/>
                  <a:ea typeface="標楷體" panose="03000509000000000000" pitchFamily="65" charset="-120"/>
                </a:defRPr>
              </a:lvl4pPr>
              <a:lvl5pPr marL="2057400" indent="-228600" eaLnBrk="0" hangingPunct="0">
                <a:defRPr kumimoji="1" b="1">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9pPr>
            </a:lstStyle>
            <a:p>
              <a:pPr eaLnBrk="1" hangingPunct="1"/>
              <a:endParaRPr lang="zh-TW" altLang="en-US"/>
            </a:p>
          </p:txBody>
        </p:sp>
        <p:sp>
          <p:nvSpPr>
            <p:cNvPr id="11" name="AutoShape 30"/>
            <p:cNvSpPr>
              <a:spLocks noChangeArrowheads="1"/>
            </p:cNvSpPr>
            <p:nvPr/>
          </p:nvSpPr>
          <p:spPr bwMode="auto">
            <a:xfrm rot="10800000" flipH="1">
              <a:off x="3780" y="4910"/>
              <a:ext cx="600" cy="600"/>
            </a:xfrm>
            <a:prstGeom prst="rightArrow">
              <a:avLst>
                <a:gd name="adj1" fmla="val 50000"/>
                <a:gd name="adj2" fmla="val 25000"/>
              </a:avLst>
            </a:prstGeom>
            <a:solidFill>
              <a:srgbClr val="FF3300"/>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anchor="ctr"/>
            <a:lstStyle>
              <a:lvl1pPr eaLnBrk="0" hangingPunct="0">
                <a:defRPr kumimoji="1" b="1">
                  <a:solidFill>
                    <a:schemeClr val="tx1"/>
                  </a:solidFill>
                  <a:latin typeface="Arial" panose="020B0604020202020204" pitchFamily="34" charset="0"/>
                  <a:ea typeface="標楷體" panose="03000509000000000000" pitchFamily="65" charset="-120"/>
                </a:defRPr>
              </a:lvl1pPr>
              <a:lvl2pPr marL="742950" indent="-285750" eaLnBrk="0" hangingPunct="0">
                <a:defRPr kumimoji="1" b="1">
                  <a:solidFill>
                    <a:schemeClr val="tx1"/>
                  </a:solidFill>
                  <a:latin typeface="Arial" panose="020B0604020202020204" pitchFamily="34" charset="0"/>
                  <a:ea typeface="標楷體" panose="03000509000000000000" pitchFamily="65" charset="-120"/>
                </a:defRPr>
              </a:lvl2pPr>
              <a:lvl3pPr marL="1143000" indent="-228600" eaLnBrk="0" hangingPunct="0">
                <a:defRPr kumimoji="1" b="1">
                  <a:solidFill>
                    <a:schemeClr val="tx1"/>
                  </a:solidFill>
                  <a:latin typeface="Arial" panose="020B0604020202020204" pitchFamily="34" charset="0"/>
                  <a:ea typeface="標楷體" panose="03000509000000000000" pitchFamily="65" charset="-120"/>
                </a:defRPr>
              </a:lvl3pPr>
              <a:lvl4pPr marL="1600200" indent="-228600" eaLnBrk="0" hangingPunct="0">
                <a:defRPr kumimoji="1" b="1">
                  <a:solidFill>
                    <a:schemeClr val="tx1"/>
                  </a:solidFill>
                  <a:latin typeface="Arial" panose="020B0604020202020204" pitchFamily="34" charset="0"/>
                  <a:ea typeface="標楷體" panose="03000509000000000000" pitchFamily="65" charset="-120"/>
                </a:defRPr>
              </a:lvl4pPr>
              <a:lvl5pPr marL="2057400" indent="-228600" eaLnBrk="0" hangingPunct="0">
                <a:defRPr kumimoji="1" b="1">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9pPr>
            </a:lstStyle>
            <a:p>
              <a:pPr eaLnBrk="1" hangingPunct="1"/>
              <a:endParaRPr lang="zh-TW" altLang="en-US"/>
            </a:p>
          </p:txBody>
        </p:sp>
      </p:grpSp>
      <p:pic>
        <p:nvPicPr>
          <p:cNvPr id="12" name="Picture 2" descr="DSCF000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9295" y="1340768"/>
            <a:ext cx="3786474" cy="3168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Group 4"/>
          <p:cNvGrpSpPr>
            <a:grpSpLocks/>
          </p:cNvGrpSpPr>
          <p:nvPr/>
        </p:nvGrpSpPr>
        <p:grpSpPr bwMode="auto">
          <a:xfrm rot="3475327">
            <a:off x="5793314" y="2568860"/>
            <a:ext cx="448826" cy="544473"/>
            <a:chOff x="3714" y="4791"/>
            <a:chExt cx="720" cy="840"/>
          </a:xfrm>
        </p:grpSpPr>
        <p:sp>
          <p:nvSpPr>
            <p:cNvPr id="14" name="Oval 5"/>
            <p:cNvSpPr>
              <a:spLocks noChangeArrowheads="1"/>
            </p:cNvSpPr>
            <p:nvPr/>
          </p:nvSpPr>
          <p:spPr bwMode="auto">
            <a:xfrm rot="10800000" flipH="1">
              <a:off x="3714" y="4791"/>
              <a:ext cx="720" cy="840"/>
            </a:xfrm>
            <a:prstGeom prst="ellipse">
              <a:avLst/>
            </a:prstGeom>
            <a:solidFill>
              <a:srgbClr val="FFFFFF"/>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eaLnBrk="0" hangingPunct="0">
                <a:defRPr kumimoji="1" b="1">
                  <a:solidFill>
                    <a:schemeClr val="tx1"/>
                  </a:solidFill>
                  <a:latin typeface="Arial" panose="020B0604020202020204" pitchFamily="34" charset="0"/>
                  <a:ea typeface="標楷體" panose="03000509000000000000" pitchFamily="65" charset="-120"/>
                </a:defRPr>
              </a:lvl1pPr>
              <a:lvl2pPr marL="742950" indent="-285750" eaLnBrk="0" hangingPunct="0">
                <a:defRPr kumimoji="1" b="1">
                  <a:solidFill>
                    <a:schemeClr val="tx1"/>
                  </a:solidFill>
                  <a:latin typeface="Arial" panose="020B0604020202020204" pitchFamily="34" charset="0"/>
                  <a:ea typeface="標楷體" panose="03000509000000000000" pitchFamily="65" charset="-120"/>
                </a:defRPr>
              </a:lvl2pPr>
              <a:lvl3pPr marL="1143000" indent="-228600" eaLnBrk="0" hangingPunct="0">
                <a:defRPr kumimoji="1" b="1">
                  <a:solidFill>
                    <a:schemeClr val="tx1"/>
                  </a:solidFill>
                  <a:latin typeface="Arial" panose="020B0604020202020204" pitchFamily="34" charset="0"/>
                  <a:ea typeface="標楷體" panose="03000509000000000000" pitchFamily="65" charset="-120"/>
                </a:defRPr>
              </a:lvl3pPr>
              <a:lvl4pPr marL="1600200" indent="-228600" eaLnBrk="0" hangingPunct="0">
                <a:defRPr kumimoji="1" b="1">
                  <a:solidFill>
                    <a:schemeClr val="tx1"/>
                  </a:solidFill>
                  <a:latin typeface="Arial" panose="020B0604020202020204" pitchFamily="34" charset="0"/>
                  <a:ea typeface="標楷體" panose="03000509000000000000" pitchFamily="65" charset="-120"/>
                </a:defRPr>
              </a:lvl4pPr>
              <a:lvl5pPr marL="2057400" indent="-228600" eaLnBrk="0" hangingPunct="0">
                <a:defRPr kumimoji="1" b="1">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9pPr>
            </a:lstStyle>
            <a:p>
              <a:pPr eaLnBrk="1" hangingPunct="1"/>
              <a:endParaRPr lang="zh-TW" altLang="en-US"/>
            </a:p>
          </p:txBody>
        </p:sp>
        <p:sp>
          <p:nvSpPr>
            <p:cNvPr id="15" name="AutoShape 6"/>
            <p:cNvSpPr>
              <a:spLocks noChangeArrowheads="1"/>
            </p:cNvSpPr>
            <p:nvPr/>
          </p:nvSpPr>
          <p:spPr bwMode="auto">
            <a:xfrm rot="10800000" flipH="1">
              <a:off x="3780" y="4910"/>
              <a:ext cx="600" cy="600"/>
            </a:xfrm>
            <a:prstGeom prst="rightArrow">
              <a:avLst>
                <a:gd name="adj1" fmla="val 50000"/>
                <a:gd name="adj2" fmla="val 25000"/>
              </a:avLst>
            </a:prstGeom>
            <a:solidFill>
              <a:srgbClr val="FF3300"/>
            </a:solidFill>
            <a:ln>
              <a:noFill/>
            </a:ln>
            <a:extLst>
              <a:ext uri="{91240B29-F687-4F45-9708-019B960494DF}">
                <a14:hiddenLine xmlns:a14="http://schemas.microsoft.com/office/drawing/2010/main" w="19050">
                  <a:solidFill>
                    <a:srgbClr val="000000"/>
                  </a:solidFill>
                  <a:miter lim="800000"/>
                  <a:headEnd/>
                  <a:tailEnd/>
                </a14:hiddenLine>
              </a:ext>
            </a:extLst>
          </p:spPr>
          <p:txBody>
            <a:bodyPr wrap="none" anchor="ctr"/>
            <a:lstStyle>
              <a:lvl1pPr eaLnBrk="0" hangingPunct="0">
                <a:defRPr kumimoji="1" b="1">
                  <a:solidFill>
                    <a:schemeClr val="tx1"/>
                  </a:solidFill>
                  <a:latin typeface="Arial" panose="020B0604020202020204" pitchFamily="34" charset="0"/>
                  <a:ea typeface="標楷體" panose="03000509000000000000" pitchFamily="65" charset="-120"/>
                </a:defRPr>
              </a:lvl1pPr>
              <a:lvl2pPr marL="742950" indent="-285750" eaLnBrk="0" hangingPunct="0">
                <a:defRPr kumimoji="1" b="1">
                  <a:solidFill>
                    <a:schemeClr val="tx1"/>
                  </a:solidFill>
                  <a:latin typeface="Arial" panose="020B0604020202020204" pitchFamily="34" charset="0"/>
                  <a:ea typeface="標楷體" panose="03000509000000000000" pitchFamily="65" charset="-120"/>
                </a:defRPr>
              </a:lvl2pPr>
              <a:lvl3pPr marL="1143000" indent="-228600" eaLnBrk="0" hangingPunct="0">
                <a:defRPr kumimoji="1" b="1">
                  <a:solidFill>
                    <a:schemeClr val="tx1"/>
                  </a:solidFill>
                  <a:latin typeface="Arial" panose="020B0604020202020204" pitchFamily="34" charset="0"/>
                  <a:ea typeface="標楷體" panose="03000509000000000000" pitchFamily="65" charset="-120"/>
                </a:defRPr>
              </a:lvl3pPr>
              <a:lvl4pPr marL="1600200" indent="-228600" eaLnBrk="0" hangingPunct="0">
                <a:defRPr kumimoji="1" b="1">
                  <a:solidFill>
                    <a:schemeClr val="tx1"/>
                  </a:solidFill>
                  <a:latin typeface="Arial" panose="020B0604020202020204" pitchFamily="34" charset="0"/>
                  <a:ea typeface="標楷體" panose="03000509000000000000" pitchFamily="65" charset="-120"/>
                </a:defRPr>
              </a:lvl4pPr>
              <a:lvl5pPr marL="2057400" indent="-228600" eaLnBrk="0" hangingPunct="0">
                <a:defRPr kumimoji="1" b="1">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標楷體" panose="03000509000000000000" pitchFamily="65" charset="-120"/>
                </a:defRPr>
              </a:lvl9pPr>
            </a:lstStyle>
            <a:p>
              <a:pPr eaLnBrk="1" hangingPunct="1"/>
              <a:endParaRPr lang="zh-TW" altLang="en-US"/>
            </a:p>
          </p:txBody>
        </p:sp>
      </p:grpSp>
    </p:spTree>
    <p:extLst>
      <p:ext uri="{BB962C8B-B14F-4D97-AF65-F5344CB8AC3E}">
        <p14:creationId xmlns:p14="http://schemas.microsoft.com/office/powerpoint/2010/main" val="25981586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43434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用電作業安全</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企業事故案例</a:t>
            </a:r>
          </a:p>
        </p:txBody>
      </p:sp>
      <p:sp>
        <p:nvSpPr>
          <p:cNvPr id="7" name="文字方塊 6">
            <a:extLst>
              <a:ext uri="{FF2B5EF4-FFF2-40B4-BE49-F238E27FC236}">
                <a16:creationId xmlns:a16="http://schemas.microsoft.com/office/drawing/2014/main" id="{21641AA0-31E9-44B1-8E9A-BFE06B1DE3A2}"/>
              </a:ext>
            </a:extLst>
          </p:cNvPr>
          <p:cNvSpPr txBox="1"/>
          <p:nvPr/>
        </p:nvSpPr>
        <p:spPr>
          <a:xfrm>
            <a:off x="971600" y="3717032"/>
            <a:ext cx="1297167" cy="346377"/>
          </a:xfrm>
          <a:prstGeom prst="rect">
            <a:avLst/>
          </a:prstGeom>
          <a:noFill/>
        </p:spPr>
        <p:txBody>
          <a:bodyPr wrap="square" rtlCol="0">
            <a:spAutoFit/>
          </a:bodyPr>
          <a:lstStyle/>
          <a:p>
            <a:pPr algn="dist"/>
            <a:endParaRPr lang="zh-TW" altLang="en-US" sz="1651" b="1" dirty="0">
              <a:solidFill>
                <a:srgbClr val="FFFFFF"/>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p:txBody>
      </p:sp>
      <p:sp>
        <p:nvSpPr>
          <p:cNvPr id="8" name="矩形 7"/>
          <p:cNvSpPr/>
          <p:nvPr/>
        </p:nvSpPr>
        <p:spPr>
          <a:xfrm>
            <a:off x="539552" y="1557003"/>
            <a:ext cx="8208912" cy="1938992"/>
          </a:xfrm>
          <a:prstGeom prst="rect">
            <a:avLst/>
          </a:prstGeom>
        </p:spPr>
        <p:txBody>
          <a:bodyPr wrap="square">
            <a:spAutoFit/>
          </a:bodyPr>
          <a:lstStyle/>
          <a:p>
            <a:pPr>
              <a:spcBef>
                <a:spcPts val="0"/>
              </a:spcBef>
              <a:buNone/>
            </a:pPr>
            <a:r>
              <a:rPr kumimoji="0" lang="zh-TW" altLang="en-US" sz="2400" b="1" dirty="0">
                <a:solidFill>
                  <a:srgbClr val="0000FF"/>
                </a:solidFill>
                <a:latin typeface="微軟正黑體" panose="020B0604030504040204" pitchFamily="34" charset="-120"/>
                <a:ea typeface="微軟正黑體" panose="020B0604030504040204" pitchFamily="34" charset="-120"/>
              </a:rPr>
              <a:t>事故摘要： ○○年○○月○○廠</a:t>
            </a:r>
            <a:r>
              <a:rPr kumimoji="0" lang="en-US" altLang="zh-TW" sz="2400" b="1" dirty="0">
                <a:solidFill>
                  <a:srgbClr val="0000FF"/>
                </a:solidFill>
                <a:latin typeface="微軟正黑體" panose="020B0604030504040204" pitchFamily="34" charset="-120"/>
                <a:ea typeface="微軟正黑體" panose="020B0604030504040204" pitchFamily="34" charset="-120"/>
              </a:rPr>
              <a:t>TD20A-2</a:t>
            </a:r>
            <a:r>
              <a:rPr kumimoji="0" lang="zh-TW" altLang="en-US" sz="2400" b="1" dirty="0">
                <a:solidFill>
                  <a:srgbClr val="0000FF"/>
                </a:solidFill>
                <a:latin typeface="微軟正黑體" panose="020B0604030504040204" pitchFamily="34" charset="-120"/>
                <a:ea typeface="微軟正黑體" panose="020B0604030504040204" pitchFamily="34" charset="-120"/>
              </a:rPr>
              <a:t>驟冷塔架台由承攬商○○公司下包商○○公司員工○○○，於驟冷塔西南側從事管線修改焊接作業，以蹲靠於驟冷塔之</a:t>
            </a:r>
            <a:r>
              <a:rPr kumimoji="0" lang="en-US" altLang="zh-TW" sz="2400" b="1" dirty="0">
                <a:solidFill>
                  <a:srgbClr val="0000FF"/>
                </a:solidFill>
                <a:latin typeface="微軟正黑體" panose="020B0604030504040204" pitchFamily="34" charset="-120"/>
                <a:ea typeface="微軟正黑體" panose="020B0604030504040204" pitchFamily="34" charset="-120"/>
              </a:rPr>
              <a:t>CLIP(</a:t>
            </a:r>
            <a:r>
              <a:rPr kumimoji="0" lang="zh-TW" altLang="en-US" sz="2400" b="1" dirty="0">
                <a:solidFill>
                  <a:srgbClr val="0000FF"/>
                </a:solidFill>
                <a:latin typeface="微軟正黑體" panose="020B0604030504040204" pitchFamily="34" charset="-120"/>
                <a:ea typeface="微軟正黑體" panose="020B0604030504040204" pitchFamily="34" charset="-120"/>
              </a:rPr>
              <a:t>焊接母材</a:t>
            </a:r>
            <a:r>
              <a:rPr kumimoji="0" lang="en-US" altLang="zh-TW" sz="2400" b="1" dirty="0">
                <a:solidFill>
                  <a:srgbClr val="0000FF"/>
                </a:solidFill>
                <a:latin typeface="微軟正黑體" panose="020B0604030504040204" pitchFamily="34" charset="-120"/>
                <a:ea typeface="微軟正黑體" panose="020B0604030504040204" pitchFamily="34" charset="-120"/>
              </a:rPr>
              <a:t>)</a:t>
            </a:r>
            <a:r>
              <a:rPr kumimoji="0" lang="zh-TW" altLang="en-US" sz="2400" b="1" dirty="0">
                <a:solidFill>
                  <a:srgbClr val="0000FF"/>
                </a:solidFill>
                <a:latin typeface="微軟正黑體" panose="020B0604030504040204" pitchFamily="34" charset="-120"/>
                <a:ea typeface="微軟正黑體" panose="020B0604030504040204" pitchFamily="34" charset="-120"/>
              </a:rPr>
              <a:t>從事電焊作業，因重心不穩致遭電焊柄上之焊條觸及右大腿，遭電擊經送醫不治。</a:t>
            </a:r>
          </a:p>
        </p:txBody>
      </p:sp>
      <p:grpSp>
        <p:nvGrpSpPr>
          <p:cNvPr id="10" name="Group 6"/>
          <p:cNvGrpSpPr>
            <a:grpSpLocks/>
          </p:cNvGrpSpPr>
          <p:nvPr/>
        </p:nvGrpSpPr>
        <p:grpSpPr bwMode="auto">
          <a:xfrm>
            <a:off x="683568" y="3717032"/>
            <a:ext cx="4104456" cy="2381800"/>
            <a:chOff x="3221" y="528"/>
            <a:chExt cx="2011" cy="1344"/>
          </a:xfrm>
        </p:grpSpPr>
        <p:pic>
          <p:nvPicPr>
            <p:cNvPr id="11" name="Picture 7" descr="123-2334_IM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1" y="528"/>
              <a:ext cx="2011" cy="1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8"/>
            <p:cNvSpPr>
              <a:spLocks noChangeArrowheads="1"/>
            </p:cNvSpPr>
            <p:nvPr/>
          </p:nvSpPr>
          <p:spPr bwMode="auto">
            <a:xfrm>
              <a:off x="3404" y="528"/>
              <a:ext cx="341" cy="34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FontTx/>
                <a:buNone/>
                <a:defRPr/>
              </a:pPr>
              <a:endParaRPr lang="zh-TW" altLang="en-US" sz="1662">
                <a:latin typeface="微軟正黑體" panose="020B0604030504040204" pitchFamily="34" charset="-120"/>
                <a:ea typeface="微軟正黑體" panose="020B0604030504040204" pitchFamily="34" charset="-120"/>
              </a:endParaRPr>
            </a:p>
          </p:txBody>
        </p:sp>
        <p:sp>
          <p:nvSpPr>
            <p:cNvPr id="13" name="AutoShape 9"/>
            <p:cNvSpPr>
              <a:spLocks noChangeArrowheads="1"/>
            </p:cNvSpPr>
            <p:nvPr/>
          </p:nvSpPr>
          <p:spPr bwMode="auto">
            <a:xfrm>
              <a:off x="3441" y="569"/>
              <a:ext cx="295" cy="275"/>
            </a:xfrm>
            <a:prstGeom prst="rightArrow">
              <a:avLst>
                <a:gd name="adj1" fmla="val 50000"/>
                <a:gd name="adj2" fmla="val 27114"/>
              </a:avLst>
            </a:prstGeom>
            <a:solidFill>
              <a:srgbClr val="FF0000"/>
            </a:solidFill>
            <a:ln w="9525">
              <a:solidFill>
                <a:srgbClr val="000000"/>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eaLnBrk="1" hangingPunct="1">
                <a:spcBef>
                  <a:spcPct val="0"/>
                </a:spcBef>
                <a:buFontTx/>
                <a:buNone/>
                <a:defRPr/>
              </a:pPr>
              <a:endParaRPr lang="zh-TW" altLang="en-US" sz="1662">
                <a:latin typeface="微軟正黑體" panose="020B0604030504040204" pitchFamily="34" charset="-120"/>
                <a:ea typeface="微軟正黑體" panose="020B0604030504040204" pitchFamily="34" charset="-120"/>
              </a:endParaRPr>
            </a:p>
          </p:txBody>
        </p:sp>
      </p:grpSp>
      <p:pic>
        <p:nvPicPr>
          <p:cNvPr id="14" name="Picture 11" descr="123-2369_IM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0957" y="3717032"/>
            <a:ext cx="4145540" cy="238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0"/>
          <p:cNvSpPr>
            <a:spLocks noChangeArrowheads="1"/>
          </p:cNvSpPr>
          <p:nvPr/>
        </p:nvSpPr>
        <p:spPr bwMode="auto">
          <a:xfrm>
            <a:off x="683568" y="5779332"/>
            <a:ext cx="2070100" cy="319088"/>
          </a:xfrm>
          <a:prstGeom prst="rect">
            <a:avLst/>
          </a:prstGeom>
          <a:solidFill>
            <a:srgbClr val="FFFF00"/>
          </a:solidFill>
          <a:ln w="28575">
            <a:solidFill>
              <a:srgbClr val="FF3300"/>
            </a:solidFill>
            <a:miter lim="800000"/>
            <a:headEnd/>
            <a:tailEnd/>
          </a:ln>
          <a:effectLst/>
          <a:extLst/>
        </p:spPr>
        <p:txBody>
          <a:bodyPr>
            <a:spAutoFit/>
          </a:bodyPr>
          <a:lstStyle/>
          <a:p>
            <a:pPr eaLnBrk="1" hangingPunct="1">
              <a:defRPr/>
            </a:pPr>
            <a:r>
              <a:rPr lang="zh-TW" altLang="en-US" sz="1477" b="1" baseline="0" dirty="0">
                <a:solidFill>
                  <a:srgbClr val="07080F"/>
                </a:solidFill>
                <a:latin typeface="微軟正黑體" panose="020B0604030504040204" pitchFamily="34" charset="-120"/>
                <a:ea typeface="微軟正黑體" panose="020B0604030504040204" pitchFamily="34" charset="-120"/>
              </a:rPr>
              <a:t>電焊工作位置空間狹窄</a:t>
            </a:r>
            <a:r>
              <a:rPr lang="zh-TW" altLang="en-US" sz="1477" b="1" baseline="0" dirty="0">
                <a:effectLst>
                  <a:outerShdw blurRad="38100" dist="38100" dir="2700000" algn="tl">
                    <a:srgbClr val="FFFFFF"/>
                  </a:outerShdw>
                </a:effectLst>
                <a:latin typeface="微軟正黑體" panose="020B0604030504040204" pitchFamily="34" charset="-120"/>
                <a:ea typeface="微軟正黑體" panose="020B0604030504040204" pitchFamily="34" charset="-120"/>
              </a:rPr>
              <a:t> </a:t>
            </a:r>
          </a:p>
        </p:txBody>
      </p:sp>
      <p:sp>
        <p:nvSpPr>
          <p:cNvPr id="16" name="Rectangle 12"/>
          <p:cNvSpPr>
            <a:spLocks noChangeArrowheads="1"/>
          </p:cNvSpPr>
          <p:nvPr/>
        </p:nvSpPr>
        <p:spPr bwMode="auto">
          <a:xfrm>
            <a:off x="4911173" y="5779744"/>
            <a:ext cx="2057400" cy="319088"/>
          </a:xfrm>
          <a:prstGeom prst="rect">
            <a:avLst/>
          </a:prstGeom>
          <a:solidFill>
            <a:srgbClr val="FFFF00"/>
          </a:solidFill>
          <a:ln w="28575">
            <a:solidFill>
              <a:srgbClr val="FF3300"/>
            </a:solidFill>
            <a:miter lim="800000"/>
            <a:headEnd/>
            <a:tailEnd/>
          </a:ln>
          <a:effectLst/>
          <a:extLst/>
        </p:spPr>
        <p:txBody>
          <a:bodyPr>
            <a:spAutoFit/>
          </a:bodyPr>
          <a:lstStyle/>
          <a:p>
            <a:pPr eaLnBrk="1" hangingPunct="1">
              <a:defRPr/>
            </a:pPr>
            <a:r>
              <a:rPr lang="zh-TW" altLang="en-US" sz="1477" b="1" baseline="0" dirty="0">
                <a:solidFill>
                  <a:srgbClr val="07080F"/>
                </a:solidFill>
                <a:latin typeface="微軟正黑體" panose="020B0604030504040204" pitchFamily="34" charset="-120"/>
                <a:ea typeface="微軟正黑體" panose="020B0604030504040204" pitchFamily="34" charset="-120"/>
              </a:rPr>
              <a:t>發生事故時狀況模擬</a:t>
            </a:r>
            <a:r>
              <a:rPr lang="zh-TW" altLang="en-US" sz="1477" b="1" baseline="0" dirty="0">
                <a:effectLst>
                  <a:outerShdw blurRad="38100" dist="38100" dir="2700000" algn="tl">
                    <a:srgbClr val="FFFFFF"/>
                  </a:outerShdw>
                </a:effectLst>
                <a:latin typeface="微軟正黑體" panose="020B0604030504040204" pitchFamily="34" charset="-120"/>
                <a:ea typeface="微軟正黑體" panose="020B0604030504040204" pitchFamily="34" charset="-120"/>
              </a:rPr>
              <a:t> </a:t>
            </a:r>
          </a:p>
        </p:txBody>
      </p:sp>
    </p:spTree>
    <p:extLst>
      <p:ext uri="{BB962C8B-B14F-4D97-AF65-F5344CB8AC3E}">
        <p14:creationId xmlns:p14="http://schemas.microsoft.com/office/powerpoint/2010/main" val="19477424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43434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用電作業安全</a:t>
            </a:r>
          </a:p>
        </p:txBody>
      </p:sp>
      <p:sp>
        <p:nvSpPr>
          <p:cNvPr id="7" name="文字方塊 6">
            <a:extLst>
              <a:ext uri="{FF2B5EF4-FFF2-40B4-BE49-F238E27FC236}">
                <a16:creationId xmlns:a16="http://schemas.microsoft.com/office/drawing/2014/main" id="{21641AA0-31E9-44B1-8E9A-BFE06B1DE3A2}"/>
              </a:ext>
            </a:extLst>
          </p:cNvPr>
          <p:cNvSpPr txBox="1"/>
          <p:nvPr/>
        </p:nvSpPr>
        <p:spPr>
          <a:xfrm>
            <a:off x="971600" y="3717032"/>
            <a:ext cx="1297167" cy="408645"/>
          </a:xfrm>
          <a:prstGeom prst="rect">
            <a:avLst/>
          </a:prstGeom>
          <a:noFill/>
        </p:spPr>
        <p:txBody>
          <a:bodyPr wrap="square" rtlCol="0">
            <a:spAutoFit/>
          </a:bodyPr>
          <a:lstStyle/>
          <a:p>
            <a:pPr algn="dist"/>
            <a:endParaRPr lang="zh-TW" altLang="en-US" sz="1651" b="1" dirty="0">
              <a:solidFill>
                <a:srgbClr val="FFFFFF"/>
              </a:solidFill>
              <a:effectLst>
                <a:outerShdw blurRad="38100" dist="38100" dir="2700000" algn="tl">
                  <a:srgbClr val="000000">
                    <a:alpha val="43137"/>
                  </a:srgbClr>
                </a:outerShdw>
              </a:effectLst>
              <a:latin typeface="微軟正黑體" panose="020B0604030504040204" pitchFamily="34" charset="-120"/>
              <a:ea typeface="微軟正黑體" panose="020B0604030504040204" pitchFamily="34" charset="-120"/>
            </a:endParaRPr>
          </a:p>
        </p:txBody>
      </p:sp>
      <p:sp>
        <p:nvSpPr>
          <p:cNvPr id="9" name="矩形: 圓角 210">
            <a:extLst>
              <a:ext uri="{FF2B5EF4-FFF2-40B4-BE49-F238E27FC236}">
                <a16:creationId xmlns:a16="http://schemas.microsoft.com/office/drawing/2014/main" id="{971CBCA8-7F99-49CA-8FA9-A4214D9DC31F}"/>
              </a:ext>
            </a:extLst>
          </p:cNvPr>
          <p:cNvSpPr/>
          <p:nvPr/>
        </p:nvSpPr>
        <p:spPr>
          <a:xfrm>
            <a:off x="107504" y="1340768"/>
            <a:ext cx="8928992" cy="5112568"/>
          </a:xfrm>
          <a:custGeom>
            <a:avLst/>
            <a:gdLst>
              <a:gd name="connsiteX0" fmla="*/ 0 w 6762126"/>
              <a:gd name="connsiteY0" fmla="*/ 630565 h 6323351"/>
              <a:gd name="connsiteX1" fmla="*/ 630565 w 6762126"/>
              <a:gd name="connsiteY1" fmla="*/ 0 h 6323351"/>
              <a:gd name="connsiteX2" fmla="*/ 6131561 w 6762126"/>
              <a:gd name="connsiteY2" fmla="*/ 0 h 6323351"/>
              <a:gd name="connsiteX3" fmla="*/ 6762126 w 6762126"/>
              <a:gd name="connsiteY3" fmla="*/ 630565 h 6323351"/>
              <a:gd name="connsiteX4" fmla="*/ 6762126 w 6762126"/>
              <a:gd name="connsiteY4" fmla="*/ 5692786 h 6323351"/>
              <a:gd name="connsiteX5" fmla="*/ 6131561 w 6762126"/>
              <a:gd name="connsiteY5" fmla="*/ 6323351 h 6323351"/>
              <a:gd name="connsiteX6" fmla="*/ 630565 w 6762126"/>
              <a:gd name="connsiteY6" fmla="*/ 6323351 h 6323351"/>
              <a:gd name="connsiteX7" fmla="*/ 0 w 6762126"/>
              <a:gd name="connsiteY7" fmla="*/ 5692786 h 6323351"/>
              <a:gd name="connsiteX8" fmla="*/ 0 w 6762126"/>
              <a:gd name="connsiteY8" fmla="*/ 630565 h 6323351"/>
              <a:gd name="connsiteX0" fmla="*/ 0 w 6762126"/>
              <a:gd name="connsiteY0" fmla="*/ 505437 h 6323351"/>
              <a:gd name="connsiteX1" fmla="*/ 630565 w 6762126"/>
              <a:gd name="connsiteY1" fmla="*/ 0 h 6323351"/>
              <a:gd name="connsiteX2" fmla="*/ 6131561 w 6762126"/>
              <a:gd name="connsiteY2" fmla="*/ 0 h 6323351"/>
              <a:gd name="connsiteX3" fmla="*/ 6762126 w 6762126"/>
              <a:gd name="connsiteY3" fmla="*/ 630565 h 6323351"/>
              <a:gd name="connsiteX4" fmla="*/ 6762126 w 6762126"/>
              <a:gd name="connsiteY4" fmla="*/ 5692786 h 6323351"/>
              <a:gd name="connsiteX5" fmla="*/ 6131561 w 6762126"/>
              <a:gd name="connsiteY5" fmla="*/ 6323351 h 6323351"/>
              <a:gd name="connsiteX6" fmla="*/ 630565 w 6762126"/>
              <a:gd name="connsiteY6" fmla="*/ 6323351 h 6323351"/>
              <a:gd name="connsiteX7" fmla="*/ 0 w 6762126"/>
              <a:gd name="connsiteY7" fmla="*/ 5692786 h 6323351"/>
              <a:gd name="connsiteX8" fmla="*/ 0 w 6762126"/>
              <a:gd name="connsiteY8" fmla="*/ 505437 h 6323351"/>
              <a:gd name="connsiteX0" fmla="*/ 9745 w 6762126"/>
              <a:gd name="connsiteY0" fmla="*/ 457310 h 6323351"/>
              <a:gd name="connsiteX1" fmla="*/ 630565 w 6762126"/>
              <a:gd name="connsiteY1" fmla="*/ 0 h 6323351"/>
              <a:gd name="connsiteX2" fmla="*/ 6131561 w 6762126"/>
              <a:gd name="connsiteY2" fmla="*/ 0 h 6323351"/>
              <a:gd name="connsiteX3" fmla="*/ 6762126 w 6762126"/>
              <a:gd name="connsiteY3" fmla="*/ 630565 h 6323351"/>
              <a:gd name="connsiteX4" fmla="*/ 6762126 w 6762126"/>
              <a:gd name="connsiteY4" fmla="*/ 5692786 h 6323351"/>
              <a:gd name="connsiteX5" fmla="*/ 6131561 w 6762126"/>
              <a:gd name="connsiteY5" fmla="*/ 6323351 h 6323351"/>
              <a:gd name="connsiteX6" fmla="*/ 630565 w 6762126"/>
              <a:gd name="connsiteY6" fmla="*/ 6323351 h 6323351"/>
              <a:gd name="connsiteX7" fmla="*/ 0 w 6762126"/>
              <a:gd name="connsiteY7" fmla="*/ 5692786 h 6323351"/>
              <a:gd name="connsiteX8" fmla="*/ 9745 w 6762126"/>
              <a:gd name="connsiteY8" fmla="*/ 457310 h 6323351"/>
              <a:gd name="connsiteX0" fmla="*/ 9745 w 6762126"/>
              <a:gd name="connsiteY0" fmla="*/ 619692 h 6323351"/>
              <a:gd name="connsiteX1" fmla="*/ 630565 w 6762126"/>
              <a:gd name="connsiteY1" fmla="*/ 0 h 6323351"/>
              <a:gd name="connsiteX2" fmla="*/ 6131561 w 6762126"/>
              <a:gd name="connsiteY2" fmla="*/ 0 h 6323351"/>
              <a:gd name="connsiteX3" fmla="*/ 6762126 w 6762126"/>
              <a:gd name="connsiteY3" fmla="*/ 630565 h 6323351"/>
              <a:gd name="connsiteX4" fmla="*/ 6762126 w 6762126"/>
              <a:gd name="connsiteY4" fmla="*/ 5692786 h 6323351"/>
              <a:gd name="connsiteX5" fmla="*/ 6131561 w 6762126"/>
              <a:gd name="connsiteY5" fmla="*/ 6323351 h 6323351"/>
              <a:gd name="connsiteX6" fmla="*/ 630565 w 6762126"/>
              <a:gd name="connsiteY6" fmla="*/ 6323351 h 6323351"/>
              <a:gd name="connsiteX7" fmla="*/ 0 w 6762126"/>
              <a:gd name="connsiteY7" fmla="*/ 5692786 h 6323351"/>
              <a:gd name="connsiteX8" fmla="*/ 9745 w 6762126"/>
              <a:gd name="connsiteY8" fmla="*/ 619692 h 6323351"/>
              <a:gd name="connsiteX0" fmla="*/ 209 w 6791568"/>
              <a:gd name="connsiteY0" fmla="*/ 533725 h 6323351"/>
              <a:gd name="connsiteX1" fmla="*/ 660007 w 6791568"/>
              <a:gd name="connsiteY1" fmla="*/ 0 h 6323351"/>
              <a:gd name="connsiteX2" fmla="*/ 6161003 w 6791568"/>
              <a:gd name="connsiteY2" fmla="*/ 0 h 6323351"/>
              <a:gd name="connsiteX3" fmla="*/ 6791568 w 6791568"/>
              <a:gd name="connsiteY3" fmla="*/ 630565 h 6323351"/>
              <a:gd name="connsiteX4" fmla="*/ 6791568 w 6791568"/>
              <a:gd name="connsiteY4" fmla="*/ 5692786 h 6323351"/>
              <a:gd name="connsiteX5" fmla="*/ 6161003 w 6791568"/>
              <a:gd name="connsiteY5" fmla="*/ 6323351 h 6323351"/>
              <a:gd name="connsiteX6" fmla="*/ 660007 w 6791568"/>
              <a:gd name="connsiteY6" fmla="*/ 6323351 h 6323351"/>
              <a:gd name="connsiteX7" fmla="*/ 29442 w 6791568"/>
              <a:gd name="connsiteY7" fmla="*/ 5692786 h 6323351"/>
              <a:gd name="connsiteX8" fmla="*/ 209 w 6791568"/>
              <a:gd name="connsiteY8" fmla="*/ 533725 h 6323351"/>
              <a:gd name="connsiteX0" fmla="*/ 209 w 6791568"/>
              <a:gd name="connsiteY0" fmla="*/ 524173 h 6323351"/>
              <a:gd name="connsiteX1" fmla="*/ 660007 w 6791568"/>
              <a:gd name="connsiteY1" fmla="*/ 0 h 6323351"/>
              <a:gd name="connsiteX2" fmla="*/ 6161003 w 6791568"/>
              <a:gd name="connsiteY2" fmla="*/ 0 h 6323351"/>
              <a:gd name="connsiteX3" fmla="*/ 6791568 w 6791568"/>
              <a:gd name="connsiteY3" fmla="*/ 630565 h 6323351"/>
              <a:gd name="connsiteX4" fmla="*/ 6791568 w 6791568"/>
              <a:gd name="connsiteY4" fmla="*/ 5692786 h 6323351"/>
              <a:gd name="connsiteX5" fmla="*/ 6161003 w 6791568"/>
              <a:gd name="connsiteY5" fmla="*/ 6323351 h 6323351"/>
              <a:gd name="connsiteX6" fmla="*/ 660007 w 6791568"/>
              <a:gd name="connsiteY6" fmla="*/ 6323351 h 6323351"/>
              <a:gd name="connsiteX7" fmla="*/ 29442 w 6791568"/>
              <a:gd name="connsiteY7" fmla="*/ 5692786 h 6323351"/>
              <a:gd name="connsiteX8" fmla="*/ 209 w 6791568"/>
              <a:gd name="connsiteY8" fmla="*/ 524173 h 6323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91568" h="6323351">
                <a:moveTo>
                  <a:pt x="209" y="524173"/>
                </a:moveTo>
                <a:cubicBezTo>
                  <a:pt x="209" y="175922"/>
                  <a:pt x="311756" y="0"/>
                  <a:pt x="660007" y="0"/>
                </a:cubicBezTo>
                <a:lnTo>
                  <a:pt x="6161003" y="0"/>
                </a:lnTo>
                <a:cubicBezTo>
                  <a:pt x="6509254" y="0"/>
                  <a:pt x="6791568" y="282314"/>
                  <a:pt x="6791568" y="630565"/>
                </a:cubicBezTo>
                <a:lnTo>
                  <a:pt x="6791568" y="5692786"/>
                </a:lnTo>
                <a:cubicBezTo>
                  <a:pt x="6791568" y="6041037"/>
                  <a:pt x="6509254" y="6323351"/>
                  <a:pt x="6161003" y="6323351"/>
                </a:cubicBezTo>
                <a:lnTo>
                  <a:pt x="660007" y="6323351"/>
                </a:lnTo>
                <a:cubicBezTo>
                  <a:pt x="311756" y="6323351"/>
                  <a:pt x="29442" y="6041037"/>
                  <a:pt x="29442" y="5692786"/>
                </a:cubicBezTo>
                <a:cubicBezTo>
                  <a:pt x="32690" y="3947627"/>
                  <a:pt x="-3039" y="2269332"/>
                  <a:pt x="209" y="524173"/>
                </a:cubicBezTo>
                <a:close/>
              </a:path>
            </a:pathLst>
          </a:custGeom>
          <a:solidFill>
            <a:schemeClr val="accent4">
              <a:lumMod val="60000"/>
              <a:lumOff val="40000"/>
              <a:alpha val="14000"/>
            </a:schemeClr>
          </a:solidFill>
          <a:ln>
            <a:noFill/>
          </a:ln>
          <a:effectLst/>
        </p:spPr>
        <p:txBody>
          <a:bodyPr rtlCol="0" anchor="ctr"/>
          <a:lstStyle/>
          <a:p>
            <a:pPr marL="342900" indent="-342900" eaLnBrk="1" hangingPunct="1">
              <a:buFont typeface="Wingdings" panose="05000000000000000000" pitchFamily="2" charset="2"/>
              <a:buChar char="n"/>
              <a:defRPr/>
            </a:pPr>
            <a:r>
              <a:rPr lang="zh-TW" altLang="en-US" sz="2400" b="1" dirty="0">
                <a:solidFill>
                  <a:srgbClr val="0000FF"/>
                </a:solidFill>
                <a:latin typeface="微軟正黑體" panose="020B0604030504040204" pitchFamily="34" charset="-120"/>
                <a:ea typeface="微軟正黑體" panose="020B0604030504040204" pitchFamily="34" charset="-120"/>
              </a:rPr>
              <a:t>電氣機具入場規定：</a:t>
            </a:r>
            <a:endParaRPr lang="en-US" altLang="zh-TW" sz="2400" b="1" dirty="0">
              <a:solidFill>
                <a:srgbClr val="0000FF"/>
              </a:solidFill>
              <a:latin typeface="微軟正黑體" panose="020B0604030504040204" pitchFamily="34" charset="-120"/>
              <a:ea typeface="微軟正黑體" panose="020B0604030504040204" pitchFamily="34" charset="-120"/>
            </a:endParaRPr>
          </a:p>
          <a:p>
            <a:pPr marL="342900" indent="-342900">
              <a:spcBef>
                <a:spcPts val="600"/>
              </a:spcBef>
              <a:buFont typeface="Wingdings" panose="05000000000000000000" pitchFamily="2" charset="2"/>
              <a:buChar char="ü"/>
              <a:defRPr/>
            </a:pPr>
            <a:r>
              <a:rPr lang="zh-TW" altLang="en-US" sz="2400" b="1" dirty="0">
                <a:solidFill>
                  <a:srgbClr val="0000FF"/>
                </a:solidFill>
                <a:latin typeface="微軟正黑體" panose="020B0604030504040204" pitchFamily="34" charset="-120"/>
                <a:ea typeface="微軟正黑體" panose="020B0604030504040204" pitchFamily="34" charset="-120"/>
              </a:rPr>
              <a:t>承攬商自備用電器具（設備工具）及電氣材料入廠前，須將其名稱、數量、用電容量等通知業主監工人員，以便安排電氣檢查人員於入廠時配合檢查，經檢查確認並於用電器具外部明顯處貼示「電氣機具檢查卡」（標誌）者，始可攜帶入廠，不符合安全規定者，嚴禁攜帶入廠。</a:t>
            </a:r>
          </a:p>
          <a:p>
            <a:pPr marL="342900" indent="-342900">
              <a:spcBef>
                <a:spcPts val="1200"/>
              </a:spcBef>
              <a:buFont typeface="Wingdings" panose="05000000000000000000" pitchFamily="2" charset="2"/>
              <a:buChar char="ü"/>
              <a:defRPr/>
            </a:pPr>
            <a:r>
              <a:rPr lang="zh-TW" altLang="en-US" sz="2400" b="1" dirty="0">
                <a:solidFill>
                  <a:srgbClr val="0000FF"/>
                </a:solidFill>
                <a:latin typeface="微軟正黑體" panose="020B0604030504040204" pitchFamily="34" charset="-120"/>
                <a:ea typeface="微軟正黑體" panose="020B0604030504040204" pitchFamily="34" charset="-120"/>
              </a:rPr>
              <a:t>承攬商工作人員於每日送電前，應執行安全檢查，確認安全後始可送電，每日收工前或暫停工作時，應將電源開關電源切斷、箱門關閉或電源插頭拔出、電纜線收拾妥當，並檢查確認安全後始可離開，另承攬商安全管理人員應執行複查，如有異常應即通知業主監工人員協助處理。</a:t>
            </a:r>
          </a:p>
          <a:p>
            <a:pPr marL="342900" indent="-342900">
              <a:spcBef>
                <a:spcPts val="600"/>
              </a:spcBef>
              <a:buFont typeface="Wingdings" panose="05000000000000000000" pitchFamily="2" charset="2"/>
              <a:buChar char="ü"/>
              <a:defRPr/>
            </a:pPr>
            <a:endParaRPr lang="zh-TW" altLang="en-US" sz="2000" b="1" dirty="0">
              <a:solidFill>
                <a:srgbClr val="FF33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3736942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用電作業安全</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dirty="0">
                <a:solidFill>
                  <a:srgbClr val="DC5722"/>
                </a:solidFill>
                <a:latin typeface="微軟正黑體" panose="020B0604030504040204" pitchFamily="34" charset="-120"/>
                <a:ea typeface="微軟正黑體" panose="020B0604030504040204" pitchFamily="34" charset="-120"/>
              </a:rPr>
              <a:t>電焊機須附防電擊裝置及正確配線</a:t>
            </a:r>
          </a:p>
          <a:p>
            <a:pPr marL="0" indent="0" algn="just">
              <a:lnSpc>
                <a:spcPts val="2600"/>
              </a:lnSpc>
              <a:spcAft>
                <a:spcPts val="900"/>
              </a:spcAft>
              <a:buNone/>
            </a:pPr>
            <a:endPar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8" name="圓角矩形 11">
            <a:extLst>
              <a:ext uri="{FF2B5EF4-FFF2-40B4-BE49-F238E27FC236}">
                <a16:creationId xmlns:a16="http://schemas.microsoft.com/office/drawing/2014/main" id="{CAA05FE6-172F-44FC-8B54-9AB53C918E2F}"/>
              </a:ext>
            </a:extLst>
          </p:cNvPr>
          <p:cNvSpPr/>
          <p:nvPr/>
        </p:nvSpPr>
        <p:spPr>
          <a:xfrm>
            <a:off x="683568" y="5229200"/>
            <a:ext cx="7902161" cy="1203026"/>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400" dirty="0">
                <a:solidFill>
                  <a:srgbClr val="0000FF"/>
                </a:solidFill>
                <a:latin typeface="微軟正黑體" panose="020B0604030504040204" pitchFamily="34" charset="-120"/>
                <a:ea typeface="微軟正黑體" panose="020B0604030504040204" pitchFamily="34" charset="-120"/>
              </a:rPr>
              <a:t>交流電焊機應設置自動電擊防止裝置及電壓表，其功能不得損壞、失效。</a:t>
            </a:r>
            <a:r>
              <a:rPr lang="zh-TW" altLang="en-US" sz="2400" dirty="0">
                <a:solidFill>
                  <a:srgbClr val="FF0000"/>
                </a:solidFill>
                <a:latin typeface="微軟正黑體" panose="020B0604030504040204" pitchFamily="34" charset="-120"/>
                <a:ea typeface="微軟正黑體" panose="020B0604030504040204" pitchFamily="34" charset="-120"/>
              </a:rPr>
              <a:t>罰扣</a:t>
            </a:r>
            <a:r>
              <a:rPr lang="en-US" altLang="zh-TW" sz="2400" dirty="0">
                <a:solidFill>
                  <a:srgbClr val="FF0000"/>
                </a:solidFill>
                <a:latin typeface="微軟正黑體" panose="020B0604030504040204" pitchFamily="34" charset="-120"/>
                <a:ea typeface="微軟正黑體" panose="020B0604030504040204" pitchFamily="34" charset="-120"/>
              </a:rPr>
              <a:t>10,000</a:t>
            </a:r>
            <a:r>
              <a:rPr lang="zh-TW" altLang="en-US" sz="2400" dirty="0">
                <a:solidFill>
                  <a:srgbClr val="FF0000"/>
                </a:solidFill>
                <a:latin typeface="微軟正黑體" panose="020B0604030504040204" pitchFamily="34" charset="-120"/>
                <a:ea typeface="微軟正黑體" panose="020B0604030504040204" pitchFamily="34" charset="-120"/>
              </a:rPr>
              <a:t>元，並禁止入廠</a:t>
            </a:r>
            <a:r>
              <a:rPr lang="zh-TW" altLang="en-US" sz="2400" dirty="0">
                <a:solidFill>
                  <a:srgbClr val="0000FF"/>
                </a:solidFill>
                <a:latin typeface="微軟正黑體" panose="020B0604030504040204" pitchFamily="34" charset="-120"/>
                <a:ea typeface="微軟正黑體" panose="020B0604030504040204" pitchFamily="34" charset="-120"/>
              </a:rPr>
              <a:t>。</a:t>
            </a:r>
            <a:endParaRPr lang="zh-TW" altLang="en-US" sz="2400" dirty="0">
              <a:latin typeface="微軟正黑體" panose="020B0604030504040204" pitchFamily="34" charset="-120"/>
              <a:ea typeface="微軟正黑體" panose="020B0604030504040204" pitchFamily="34" charset="-120"/>
            </a:endParaRPr>
          </a:p>
        </p:txBody>
      </p:sp>
      <p:pic>
        <p:nvPicPr>
          <p:cNvPr id="1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637" y="1658894"/>
            <a:ext cx="3884123" cy="3342704"/>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2431" y="1658893"/>
            <a:ext cx="4522057" cy="3342704"/>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AutoShape 5"/>
          <p:cNvSpPr>
            <a:spLocks noChangeArrowheads="1"/>
          </p:cNvSpPr>
          <p:nvPr/>
        </p:nvSpPr>
        <p:spPr bwMode="auto">
          <a:xfrm>
            <a:off x="432153" y="3574138"/>
            <a:ext cx="811719" cy="969963"/>
          </a:xfrm>
          <a:prstGeom prst="wedgeEllipseCallout">
            <a:avLst>
              <a:gd name="adj1" fmla="val 479455"/>
              <a:gd name="adj2" fmla="val 56626"/>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kumimoji="1" baseline="30000">
                <a:solidFill>
                  <a:schemeClr val="tx1"/>
                </a:solidFill>
                <a:latin typeface="Arial" panose="020B0604020202020204" pitchFamily="34" charset="0"/>
                <a:ea typeface="標楷體" panose="03000509000000000000" pitchFamily="65" charset="-120"/>
              </a:defRPr>
            </a:lvl1pPr>
            <a:lvl2pPr marL="742950" indent="-285750" eaLnBrk="0" hangingPunct="0">
              <a:defRPr kumimoji="1" baseline="30000">
                <a:solidFill>
                  <a:schemeClr val="tx1"/>
                </a:solidFill>
                <a:latin typeface="Arial" panose="020B0604020202020204" pitchFamily="34" charset="0"/>
                <a:ea typeface="標楷體" panose="03000509000000000000" pitchFamily="65" charset="-120"/>
              </a:defRPr>
            </a:lvl2pPr>
            <a:lvl3pPr marL="1143000" indent="-228600" eaLnBrk="0" hangingPunct="0">
              <a:defRPr kumimoji="1" baseline="30000">
                <a:solidFill>
                  <a:schemeClr val="tx1"/>
                </a:solidFill>
                <a:latin typeface="Arial" panose="020B0604020202020204" pitchFamily="34" charset="0"/>
                <a:ea typeface="標楷體" panose="03000509000000000000" pitchFamily="65" charset="-120"/>
              </a:defRPr>
            </a:lvl3pPr>
            <a:lvl4pPr marL="1600200" indent="-228600" eaLnBrk="0" hangingPunct="0">
              <a:defRPr kumimoji="1" baseline="30000">
                <a:solidFill>
                  <a:schemeClr val="tx1"/>
                </a:solidFill>
                <a:latin typeface="Arial" panose="020B0604020202020204" pitchFamily="34" charset="0"/>
                <a:ea typeface="標楷體" panose="03000509000000000000" pitchFamily="65" charset="-120"/>
              </a:defRPr>
            </a:lvl4pPr>
            <a:lvl5pPr marL="2057400" indent="-228600" eaLnBrk="0" hangingPunct="0">
              <a:defRPr kumimoji="1" baseline="30000">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baseline="30000">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baseline="30000">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baseline="30000">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baseline="30000">
                <a:solidFill>
                  <a:schemeClr val="tx1"/>
                </a:solidFill>
                <a:latin typeface="Arial" panose="020B0604020202020204" pitchFamily="34" charset="0"/>
                <a:ea typeface="標楷體" panose="03000509000000000000" pitchFamily="65" charset="-120"/>
              </a:defRPr>
            </a:lvl9pPr>
          </a:lstStyle>
          <a:p>
            <a:pPr algn="ctr" eaLnBrk="1" hangingPunct="1"/>
            <a:endParaRPr lang="zh-TW" altLang="zh-TW" baseline="0">
              <a:ea typeface="新細明體" panose="02020500000000000000" pitchFamily="18" charset="-120"/>
            </a:endParaRPr>
          </a:p>
        </p:txBody>
      </p:sp>
      <p:sp>
        <p:nvSpPr>
          <p:cNvPr id="20" name="AutoShape 6"/>
          <p:cNvSpPr>
            <a:spLocks noChangeArrowheads="1"/>
          </p:cNvSpPr>
          <p:nvPr/>
        </p:nvSpPr>
        <p:spPr bwMode="auto">
          <a:xfrm>
            <a:off x="1322980" y="3069313"/>
            <a:ext cx="811719" cy="969963"/>
          </a:xfrm>
          <a:prstGeom prst="wedgeEllipseCallout">
            <a:avLst>
              <a:gd name="adj1" fmla="val 361841"/>
              <a:gd name="adj2" fmla="val 31918"/>
            </a:avLst>
          </a:prstGeom>
          <a:noFill/>
          <a:ln w="38100">
            <a:solidFill>
              <a:srgbClr val="FF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kumimoji="1" baseline="30000">
                <a:solidFill>
                  <a:schemeClr val="tx1"/>
                </a:solidFill>
                <a:latin typeface="Arial" panose="020B0604020202020204" pitchFamily="34" charset="0"/>
                <a:ea typeface="標楷體" panose="03000509000000000000" pitchFamily="65" charset="-120"/>
              </a:defRPr>
            </a:lvl1pPr>
            <a:lvl2pPr marL="742950" indent="-285750" eaLnBrk="0" hangingPunct="0">
              <a:defRPr kumimoji="1" baseline="30000">
                <a:solidFill>
                  <a:schemeClr val="tx1"/>
                </a:solidFill>
                <a:latin typeface="Arial" panose="020B0604020202020204" pitchFamily="34" charset="0"/>
                <a:ea typeface="標楷體" panose="03000509000000000000" pitchFamily="65" charset="-120"/>
              </a:defRPr>
            </a:lvl2pPr>
            <a:lvl3pPr marL="1143000" indent="-228600" eaLnBrk="0" hangingPunct="0">
              <a:defRPr kumimoji="1" baseline="30000">
                <a:solidFill>
                  <a:schemeClr val="tx1"/>
                </a:solidFill>
                <a:latin typeface="Arial" panose="020B0604020202020204" pitchFamily="34" charset="0"/>
                <a:ea typeface="標楷體" panose="03000509000000000000" pitchFamily="65" charset="-120"/>
              </a:defRPr>
            </a:lvl3pPr>
            <a:lvl4pPr marL="1600200" indent="-228600" eaLnBrk="0" hangingPunct="0">
              <a:defRPr kumimoji="1" baseline="30000">
                <a:solidFill>
                  <a:schemeClr val="tx1"/>
                </a:solidFill>
                <a:latin typeface="Arial" panose="020B0604020202020204" pitchFamily="34" charset="0"/>
                <a:ea typeface="標楷體" panose="03000509000000000000" pitchFamily="65" charset="-120"/>
              </a:defRPr>
            </a:lvl4pPr>
            <a:lvl5pPr marL="2057400" indent="-228600" eaLnBrk="0" hangingPunct="0">
              <a:defRPr kumimoji="1" baseline="30000">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baseline="30000">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baseline="30000">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baseline="30000">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baseline="30000">
                <a:solidFill>
                  <a:schemeClr val="tx1"/>
                </a:solidFill>
                <a:latin typeface="Arial" panose="020B0604020202020204" pitchFamily="34" charset="0"/>
                <a:ea typeface="標楷體" panose="03000509000000000000" pitchFamily="65" charset="-120"/>
              </a:defRPr>
            </a:lvl9pPr>
          </a:lstStyle>
          <a:p>
            <a:pPr algn="ctr" eaLnBrk="1" hangingPunct="1"/>
            <a:endParaRPr lang="zh-TW" altLang="zh-TW" baseline="0">
              <a:ea typeface="新細明體" panose="02020500000000000000" pitchFamily="18" charset="-120"/>
            </a:endParaRPr>
          </a:p>
        </p:txBody>
      </p:sp>
      <p:sp>
        <p:nvSpPr>
          <p:cNvPr id="21" name="AutoShape 7"/>
          <p:cNvSpPr>
            <a:spLocks noChangeArrowheads="1"/>
          </p:cNvSpPr>
          <p:nvPr/>
        </p:nvSpPr>
        <p:spPr bwMode="auto">
          <a:xfrm>
            <a:off x="1837183" y="4293275"/>
            <a:ext cx="811719" cy="766763"/>
          </a:xfrm>
          <a:prstGeom prst="wedgeEllipseCallout">
            <a:avLst>
              <a:gd name="adj1" fmla="val 595945"/>
              <a:gd name="adj2" fmla="val -94965"/>
            </a:avLst>
          </a:prstGeom>
          <a:noFill/>
          <a:ln w="38100">
            <a:solidFill>
              <a:srgbClr val="66FF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kumimoji="1" baseline="30000">
                <a:solidFill>
                  <a:schemeClr val="tx1"/>
                </a:solidFill>
                <a:latin typeface="Arial" panose="020B0604020202020204" pitchFamily="34" charset="0"/>
                <a:ea typeface="標楷體" panose="03000509000000000000" pitchFamily="65" charset="-120"/>
              </a:defRPr>
            </a:lvl1pPr>
            <a:lvl2pPr marL="742950" indent="-285750" eaLnBrk="0" hangingPunct="0">
              <a:defRPr kumimoji="1" baseline="30000">
                <a:solidFill>
                  <a:schemeClr val="tx1"/>
                </a:solidFill>
                <a:latin typeface="Arial" panose="020B0604020202020204" pitchFamily="34" charset="0"/>
                <a:ea typeface="標楷體" panose="03000509000000000000" pitchFamily="65" charset="-120"/>
              </a:defRPr>
            </a:lvl2pPr>
            <a:lvl3pPr marL="1143000" indent="-228600" eaLnBrk="0" hangingPunct="0">
              <a:defRPr kumimoji="1" baseline="30000">
                <a:solidFill>
                  <a:schemeClr val="tx1"/>
                </a:solidFill>
                <a:latin typeface="Arial" panose="020B0604020202020204" pitchFamily="34" charset="0"/>
                <a:ea typeface="標楷體" panose="03000509000000000000" pitchFamily="65" charset="-120"/>
              </a:defRPr>
            </a:lvl3pPr>
            <a:lvl4pPr marL="1600200" indent="-228600" eaLnBrk="0" hangingPunct="0">
              <a:defRPr kumimoji="1" baseline="30000">
                <a:solidFill>
                  <a:schemeClr val="tx1"/>
                </a:solidFill>
                <a:latin typeface="Arial" panose="020B0604020202020204" pitchFamily="34" charset="0"/>
                <a:ea typeface="標楷體" panose="03000509000000000000" pitchFamily="65" charset="-120"/>
              </a:defRPr>
            </a:lvl4pPr>
            <a:lvl5pPr marL="2057400" indent="-228600" eaLnBrk="0" hangingPunct="0">
              <a:defRPr kumimoji="1" baseline="30000">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baseline="30000">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baseline="30000">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baseline="30000">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baseline="30000">
                <a:solidFill>
                  <a:schemeClr val="tx1"/>
                </a:solidFill>
                <a:latin typeface="Arial" panose="020B0604020202020204" pitchFamily="34" charset="0"/>
                <a:ea typeface="標楷體" panose="03000509000000000000" pitchFamily="65" charset="-120"/>
              </a:defRPr>
            </a:lvl9pPr>
          </a:lstStyle>
          <a:p>
            <a:pPr algn="ctr" eaLnBrk="1" hangingPunct="1"/>
            <a:endParaRPr lang="zh-TW" altLang="zh-TW" baseline="0">
              <a:ea typeface="新細明體" panose="02020500000000000000" pitchFamily="18" charset="-120"/>
            </a:endParaRPr>
          </a:p>
        </p:txBody>
      </p:sp>
    </p:spTree>
    <p:extLst>
      <p:ext uri="{BB962C8B-B14F-4D97-AF65-F5344CB8AC3E}">
        <p14:creationId xmlns:p14="http://schemas.microsoft.com/office/powerpoint/2010/main" val="16105196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用電作業安全</a:t>
            </a:r>
          </a:p>
        </p:txBody>
      </p:sp>
      <p:sp>
        <p:nvSpPr>
          <p:cNvPr id="8" name="圓角矩形 11">
            <a:extLst>
              <a:ext uri="{FF2B5EF4-FFF2-40B4-BE49-F238E27FC236}">
                <a16:creationId xmlns:a16="http://schemas.microsoft.com/office/drawing/2014/main" id="{CAA05FE6-172F-44FC-8B54-9AB53C918E2F}"/>
              </a:ext>
            </a:extLst>
          </p:cNvPr>
          <p:cNvSpPr/>
          <p:nvPr/>
        </p:nvSpPr>
        <p:spPr>
          <a:xfrm>
            <a:off x="755576" y="5445224"/>
            <a:ext cx="7902161" cy="936104"/>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400" dirty="0">
                <a:solidFill>
                  <a:srgbClr val="0000FF"/>
                </a:solidFill>
                <a:latin typeface="微軟正黑體" panose="020B0604030504040204" pitchFamily="34" charset="-120"/>
                <a:ea typeface="微軟正黑體" panose="020B0604030504040204" pitchFamily="34" charset="-120"/>
              </a:rPr>
              <a:t>電源開關箱穿線孔處應設置襯墊防護，防止電線絕緣被覆割破損傷之措施。</a:t>
            </a:r>
          </a:p>
        </p:txBody>
      </p:sp>
      <p:pic>
        <p:nvPicPr>
          <p:cNvPr id="10" name="Picture 41" descr="照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1484784"/>
            <a:ext cx="5256584" cy="3681040"/>
          </a:xfrm>
          <a:prstGeom prst="rect">
            <a:avLst/>
          </a:prstGeom>
          <a:noFill/>
          <a:extLst>
            <a:ext uri="{909E8E84-426E-40DD-AFC4-6F175D3DCCD1}">
              <a14:hiddenFill xmlns:a14="http://schemas.microsoft.com/office/drawing/2010/main">
                <a:solidFill>
                  <a:srgbClr val="FFFFFF"/>
                </a:solidFill>
              </a14:hiddenFill>
            </a:ext>
          </a:extLst>
        </p:spPr>
      </p:pic>
      <p:sp>
        <p:nvSpPr>
          <p:cNvPr id="11" name="Oval 99"/>
          <p:cNvSpPr>
            <a:spLocks noChangeArrowheads="1"/>
          </p:cNvSpPr>
          <p:nvPr/>
        </p:nvSpPr>
        <p:spPr bwMode="auto">
          <a:xfrm>
            <a:off x="2678212" y="3667844"/>
            <a:ext cx="3146993" cy="684213"/>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baseline="30000">
                <a:solidFill>
                  <a:schemeClr val="tx1"/>
                </a:solidFill>
                <a:latin typeface="Arial" panose="020B0604020202020204" pitchFamily="34" charset="0"/>
                <a:ea typeface="標楷體" panose="03000509000000000000" pitchFamily="65" charset="-120"/>
              </a:defRPr>
            </a:lvl1pPr>
            <a:lvl2pPr marL="742950" indent="-285750" eaLnBrk="0" hangingPunct="0">
              <a:defRPr kumimoji="1" baseline="30000">
                <a:solidFill>
                  <a:schemeClr val="tx1"/>
                </a:solidFill>
                <a:latin typeface="Arial" panose="020B0604020202020204" pitchFamily="34" charset="0"/>
                <a:ea typeface="標楷體" panose="03000509000000000000" pitchFamily="65" charset="-120"/>
              </a:defRPr>
            </a:lvl2pPr>
            <a:lvl3pPr marL="1143000" indent="-228600" eaLnBrk="0" hangingPunct="0">
              <a:defRPr kumimoji="1" baseline="30000">
                <a:solidFill>
                  <a:schemeClr val="tx1"/>
                </a:solidFill>
                <a:latin typeface="Arial" panose="020B0604020202020204" pitchFamily="34" charset="0"/>
                <a:ea typeface="標楷體" panose="03000509000000000000" pitchFamily="65" charset="-120"/>
              </a:defRPr>
            </a:lvl3pPr>
            <a:lvl4pPr marL="1600200" indent="-228600" eaLnBrk="0" hangingPunct="0">
              <a:defRPr kumimoji="1" baseline="30000">
                <a:solidFill>
                  <a:schemeClr val="tx1"/>
                </a:solidFill>
                <a:latin typeface="Arial" panose="020B0604020202020204" pitchFamily="34" charset="0"/>
                <a:ea typeface="標楷體" panose="03000509000000000000" pitchFamily="65" charset="-120"/>
              </a:defRPr>
            </a:lvl4pPr>
            <a:lvl5pPr marL="2057400" indent="-228600" eaLnBrk="0" hangingPunct="0">
              <a:defRPr kumimoji="1" baseline="30000">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baseline="30000">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baseline="30000">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baseline="30000">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baseline="30000">
                <a:solidFill>
                  <a:schemeClr val="tx1"/>
                </a:solidFill>
                <a:latin typeface="Arial" panose="020B0604020202020204" pitchFamily="34" charset="0"/>
                <a:ea typeface="標楷體" panose="03000509000000000000" pitchFamily="65" charset="-120"/>
              </a:defRPr>
            </a:lvl9pPr>
          </a:lstStyle>
          <a:p>
            <a:pPr algn="ctr" eaLnBrk="1" hangingPunct="1"/>
            <a:endParaRPr lang="zh-TW" altLang="en-US" sz="4000" baseline="0"/>
          </a:p>
        </p:txBody>
      </p:sp>
    </p:spTree>
    <p:extLst>
      <p:ext uri="{BB962C8B-B14F-4D97-AF65-F5344CB8AC3E}">
        <p14:creationId xmlns:p14="http://schemas.microsoft.com/office/powerpoint/2010/main" val="32695204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用電作業安全</a:t>
            </a:r>
          </a:p>
        </p:txBody>
      </p:sp>
      <p:sp>
        <p:nvSpPr>
          <p:cNvPr id="8" name="圓角矩形 11">
            <a:extLst>
              <a:ext uri="{FF2B5EF4-FFF2-40B4-BE49-F238E27FC236}">
                <a16:creationId xmlns:a16="http://schemas.microsoft.com/office/drawing/2014/main" id="{CAA05FE6-172F-44FC-8B54-9AB53C918E2F}"/>
              </a:ext>
            </a:extLst>
          </p:cNvPr>
          <p:cNvSpPr/>
          <p:nvPr/>
        </p:nvSpPr>
        <p:spPr>
          <a:xfrm>
            <a:off x="755576" y="5445224"/>
            <a:ext cx="7902161" cy="1080120"/>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2400" dirty="0">
                <a:solidFill>
                  <a:srgbClr val="0000FF"/>
                </a:solidFill>
                <a:latin typeface="微軟正黑體" panose="020B0604030504040204" pitchFamily="34" charset="-120"/>
                <a:ea typeface="微軟正黑體" panose="020B0604030504040204" pitchFamily="34" charset="-120"/>
              </a:rPr>
              <a:t>使用中機械之電線應完好不應破損裸露，且地面潮濕時須架高，避免人員出入有感電之虞，</a:t>
            </a:r>
            <a:r>
              <a:rPr lang="zh-TW" altLang="en-US" sz="2400" dirty="0">
                <a:solidFill>
                  <a:srgbClr val="FF0000"/>
                </a:solidFill>
                <a:latin typeface="微軟正黑體" panose="020B0604030504040204" pitchFamily="34" charset="-120"/>
                <a:ea typeface="微軟正黑體" panose="020B0604030504040204" pitchFamily="34" charset="-120"/>
              </a:rPr>
              <a:t>廠商停權三個月，施工人員驅逐出廠</a:t>
            </a:r>
            <a:r>
              <a:rPr lang="en-US" altLang="zh-TW" sz="2400" dirty="0">
                <a:solidFill>
                  <a:srgbClr val="FF0000"/>
                </a:solidFill>
                <a:latin typeface="微軟正黑體" panose="020B0604030504040204" pitchFamily="34" charset="-120"/>
                <a:ea typeface="微軟正黑體" panose="020B0604030504040204" pitchFamily="34" charset="-120"/>
              </a:rPr>
              <a:t>30</a:t>
            </a:r>
            <a:r>
              <a:rPr lang="zh-TW" altLang="en-US" sz="2400" dirty="0">
                <a:solidFill>
                  <a:srgbClr val="FF0000"/>
                </a:solidFill>
                <a:latin typeface="微軟正黑體" panose="020B0604030504040204" pitchFamily="34" charset="-120"/>
                <a:ea typeface="微軟正黑體" panose="020B0604030504040204" pitchFamily="34" charset="-120"/>
              </a:rPr>
              <a:t>天</a:t>
            </a:r>
            <a:r>
              <a:rPr lang="zh-TW" altLang="en-US" sz="2400" dirty="0">
                <a:solidFill>
                  <a:srgbClr val="0000FF"/>
                </a:solidFill>
                <a:latin typeface="微軟正黑體" panose="020B0604030504040204" pitchFamily="34" charset="-120"/>
                <a:ea typeface="微軟正黑體" panose="020B0604030504040204" pitchFamily="34" charset="-120"/>
              </a:rPr>
              <a:t>。</a:t>
            </a:r>
          </a:p>
        </p:txBody>
      </p:sp>
      <p:pic>
        <p:nvPicPr>
          <p:cNvPr id="5" name="Picture 8" descr="改善照片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8605" y="1719808"/>
            <a:ext cx="4333875" cy="3581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10"/>
          <p:cNvSpPr>
            <a:spLocks noChangeArrowheads="1"/>
          </p:cNvSpPr>
          <p:nvPr/>
        </p:nvSpPr>
        <p:spPr bwMode="auto">
          <a:xfrm>
            <a:off x="6379467" y="1524545"/>
            <a:ext cx="1477963" cy="366713"/>
          </a:xfrm>
          <a:prstGeom prst="wedgeRectCallout">
            <a:avLst>
              <a:gd name="adj1" fmla="val -55743"/>
              <a:gd name="adj2" fmla="val 291010"/>
            </a:avLst>
          </a:prstGeom>
          <a:solidFill>
            <a:srgbClr val="FFFF00"/>
          </a:solidFill>
          <a:ln w="19050">
            <a:solidFill>
              <a:srgbClr val="FF0000"/>
            </a:solidFill>
            <a:miter lim="800000"/>
            <a:headEnd/>
            <a:tailEnd/>
          </a:ln>
        </p:spPr>
        <p:txBody>
          <a:bodyPr/>
          <a:lstStyle>
            <a:lvl1pPr>
              <a:spcBef>
                <a:spcPct val="20000"/>
              </a:spcBef>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har char="»"/>
              <a:defRPr kumimoji="1" sz="20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新細明體" panose="02020500000000000000" pitchFamily="18" charset="-120"/>
              </a:defRPr>
            </a:lvl9pPr>
          </a:lstStyle>
          <a:p>
            <a:pPr algn="ctr" eaLnBrk="1" hangingPunct="1">
              <a:spcBef>
                <a:spcPct val="0"/>
              </a:spcBef>
              <a:buFontTx/>
              <a:buNone/>
              <a:defRPr/>
            </a:pPr>
            <a:r>
              <a:rPr lang="zh-TW" altLang="en-US" sz="1600" b="1" baseline="0" dirty="0">
                <a:solidFill>
                  <a:srgbClr val="0000FF"/>
                </a:solidFill>
                <a:latin typeface="標楷體" panose="03000509000000000000" pitchFamily="65" charset="-120"/>
                <a:ea typeface="標楷體" panose="03000509000000000000" pitchFamily="65" charset="-120"/>
              </a:rPr>
              <a:t>電源線架高</a:t>
            </a:r>
          </a:p>
          <a:p>
            <a:pPr algn="ctr" eaLnBrk="1" hangingPunct="1">
              <a:spcBef>
                <a:spcPct val="0"/>
              </a:spcBef>
              <a:buFontTx/>
              <a:buNone/>
              <a:defRPr/>
            </a:pPr>
            <a:endParaRPr lang="zh-TW" altLang="zh-TW" sz="2954" dirty="0">
              <a:latin typeface="標楷體" panose="03000509000000000000" pitchFamily="65" charset="-120"/>
              <a:ea typeface="標楷體" panose="03000509000000000000" pitchFamily="65" charset="-120"/>
            </a:endParaRPr>
          </a:p>
        </p:txBody>
      </p:sp>
      <p:pic>
        <p:nvPicPr>
          <p:cNvPr id="10" name="Picture 6"/>
          <p:cNvPicPr>
            <a:picLocks noChangeArrowheads="1"/>
          </p:cNvPicPr>
          <p:nvPr/>
        </p:nvPicPr>
        <p:blipFill rotWithShape="1">
          <a:blip r:embed="rId4">
            <a:extLst>
              <a:ext uri="{28A0092B-C50C-407E-A947-70E740481C1C}">
                <a14:useLocalDpi xmlns:a14="http://schemas.microsoft.com/office/drawing/2010/main" val="0"/>
              </a:ext>
            </a:extLst>
          </a:blip>
          <a:srcRect b="23268"/>
          <a:stretch/>
        </p:blipFill>
        <p:spPr bwMode="auto">
          <a:xfrm>
            <a:off x="107504" y="1707902"/>
            <a:ext cx="4365625" cy="3593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77586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id="{E9F68E6B-C1A4-4523-9694-10B5AE869C98}"/>
              </a:ext>
            </a:extLst>
          </p:cNvPr>
          <p:cNvSpPr txBox="1">
            <a:spLocks/>
          </p:cNvSpPr>
          <p:nvPr/>
        </p:nvSpPr>
        <p:spPr bwMode="auto">
          <a:xfrm>
            <a:off x="77229" y="1052736"/>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algn="just">
              <a:lnSpc>
                <a:spcPts val="2600"/>
              </a:lnSpc>
              <a:spcAft>
                <a:spcPts val="900"/>
              </a:spcAft>
              <a:buFont typeface="Wingdings" panose="05000000000000000000" pitchFamily="2" charset="2"/>
              <a:buChar char="n"/>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進出廠須知：</a:t>
            </a:r>
            <a:endPar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a:p>
            <a:pPr marL="0" indent="0" algn="just">
              <a:lnSpc>
                <a:spcPts val="2200"/>
              </a:lnSpc>
              <a:spcBef>
                <a:spcPts val="0"/>
              </a:spcBef>
              <a:spcAft>
                <a:spcPts val="900"/>
              </a:spcAft>
              <a:buNone/>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  必須持</a:t>
            </a:r>
            <a:r>
              <a:rPr lang="zh-TW" altLang="en-US" sz="2400" b="1" spc="300" dirty="0">
                <a:solidFill>
                  <a:srgbClr val="C00000"/>
                </a:solidFill>
                <a:latin typeface="微軟正黑體" panose="020B0604030504040204" pitchFamily="34" charset="-120"/>
                <a:ea typeface="微軟正黑體" panose="020B0604030504040204" pitchFamily="34" charset="-120"/>
                <a:cs typeface="Times New Roman" panose="02020603050405020304" pitchFamily="18" charset="0"/>
              </a:rPr>
              <a:t>合約入廠證</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或</a:t>
            </a:r>
            <a:r>
              <a:rPr lang="zh-TW" altLang="en-US" sz="2400" b="1" spc="300" dirty="0">
                <a:solidFill>
                  <a:srgbClr val="C00000"/>
                </a:solidFill>
                <a:latin typeface="微軟正黑體" panose="020B0604030504040204" pitchFamily="34" charset="-120"/>
                <a:ea typeface="微軟正黑體" panose="020B0604030504040204" pitchFamily="34" charset="-120"/>
                <a:cs typeface="Times New Roman" panose="02020603050405020304" pitchFamily="18" charset="0"/>
              </a:rPr>
              <a:t>合約車輛入廠證</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刷卡進出廠。</a:t>
            </a:r>
            <a:endPar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8" name="Text Box 2">
            <a:extLst>
              <a:ext uri="{FF2B5EF4-FFF2-40B4-BE49-F238E27FC236}">
                <a16:creationId xmlns:a16="http://schemas.microsoft.com/office/drawing/2014/main" id="{35364D99-7758-48BF-A84D-43E7A78A290D}"/>
              </a:ext>
            </a:extLst>
          </p:cNvPr>
          <p:cNvSpPr txBox="1">
            <a:spLocks noChangeArrowheads="1"/>
          </p:cNvSpPr>
          <p:nvPr/>
        </p:nvSpPr>
        <p:spPr bwMode="auto">
          <a:xfrm>
            <a:off x="3075706" y="188641"/>
            <a:ext cx="5888782"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一、承攬商出入廠管理規定</a:t>
            </a:r>
          </a:p>
        </p:txBody>
      </p:sp>
      <p:sp>
        <p:nvSpPr>
          <p:cNvPr id="220" name="Rectangle 3">
            <a:extLst>
              <a:ext uri="{FF2B5EF4-FFF2-40B4-BE49-F238E27FC236}">
                <a16:creationId xmlns:a16="http://schemas.microsoft.com/office/drawing/2014/main" id="{EFA64D92-821B-4654-93FA-18B9B906184D}"/>
              </a:ext>
            </a:extLst>
          </p:cNvPr>
          <p:cNvSpPr/>
          <p:nvPr/>
        </p:nvSpPr>
        <p:spPr>
          <a:xfrm>
            <a:off x="6902332" y="2659517"/>
            <a:ext cx="1922191" cy="2837362"/>
          </a:xfrm>
          <a:prstGeom prst="rect">
            <a:avLst/>
          </a:prstGeom>
          <a:solidFill>
            <a:srgbClr val="FE76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221" name="Rectangle 35">
            <a:extLst>
              <a:ext uri="{FF2B5EF4-FFF2-40B4-BE49-F238E27FC236}">
                <a16:creationId xmlns:a16="http://schemas.microsoft.com/office/drawing/2014/main" id="{9E8AF788-F55A-4E61-ADB8-FA4EACE933DC}"/>
              </a:ext>
            </a:extLst>
          </p:cNvPr>
          <p:cNvSpPr/>
          <p:nvPr/>
        </p:nvSpPr>
        <p:spPr>
          <a:xfrm>
            <a:off x="4709397" y="2659517"/>
            <a:ext cx="1922191" cy="2837362"/>
          </a:xfrm>
          <a:prstGeom prst="rect">
            <a:avLst/>
          </a:prstGeom>
          <a:solidFill>
            <a:srgbClr val="B1DB1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222" name="Rectangle 36">
            <a:extLst>
              <a:ext uri="{FF2B5EF4-FFF2-40B4-BE49-F238E27FC236}">
                <a16:creationId xmlns:a16="http://schemas.microsoft.com/office/drawing/2014/main" id="{A7DE8812-C2E3-4C3B-9D52-E84A26DE3ED7}"/>
              </a:ext>
            </a:extLst>
          </p:cNvPr>
          <p:cNvSpPr/>
          <p:nvPr/>
        </p:nvSpPr>
        <p:spPr>
          <a:xfrm>
            <a:off x="2516463" y="2659516"/>
            <a:ext cx="1922191" cy="2837364"/>
          </a:xfrm>
          <a:prstGeom prst="rect">
            <a:avLst/>
          </a:prstGeom>
          <a:solidFill>
            <a:srgbClr val="00A89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223" name="Rectangle 37">
            <a:extLst>
              <a:ext uri="{FF2B5EF4-FFF2-40B4-BE49-F238E27FC236}">
                <a16:creationId xmlns:a16="http://schemas.microsoft.com/office/drawing/2014/main" id="{975EF6E2-38F0-4023-B567-95A57D6614A8}"/>
              </a:ext>
            </a:extLst>
          </p:cNvPr>
          <p:cNvSpPr/>
          <p:nvPr/>
        </p:nvSpPr>
        <p:spPr>
          <a:xfrm>
            <a:off x="323528" y="2659516"/>
            <a:ext cx="1922191" cy="2837363"/>
          </a:xfrm>
          <a:prstGeom prst="rect">
            <a:avLst/>
          </a:prstGeom>
          <a:solidFill>
            <a:srgbClr val="013D4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224" name="Parallelogram 5">
            <a:extLst>
              <a:ext uri="{FF2B5EF4-FFF2-40B4-BE49-F238E27FC236}">
                <a16:creationId xmlns:a16="http://schemas.microsoft.com/office/drawing/2014/main" id="{3899A2D1-4C1D-4A21-9F34-5232DB273C16}"/>
              </a:ext>
            </a:extLst>
          </p:cNvPr>
          <p:cNvSpPr/>
          <p:nvPr/>
        </p:nvSpPr>
        <p:spPr>
          <a:xfrm rot="5400000" flipV="1">
            <a:off x="5348278" y="3942826"/>
            <a:ext cx="2837364" cy="270743"/>
          </a:xfrm>
          <a:prstGeom prst="parallelogram">
            <a:avLst>
              <a:gd name="adj" fmla="val 156147"/>
            </a:avLst>
          </a:prstGeom>
          <a:solidFill>
            <a:srgbClr val="B1DB15">
              <a:lumMod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225" name="Parallelogram 41">
            <a:extLst>
              <a:ext uri="{FF2B5EF4-FFF2-40B4-BE49-F238E27FC236}">
                <a16:creationId xmlns:a16="http://schemas.microsoft.com/office/drawing/2014/main" id="{8D2ED665-96E6-4497-95CA-C98EA7FC4AE4}"/>
              </a:ext>
            </a:extLst>
          </p:cNvPr>
          <p:cNvSpPr/>
          <p:nvPr/>
        </p:nvSpPr>
        <p:spPr>
          <a:xfrm rot="5400000" flipV="1">
            <a:off x="3155343" y="3942826"/>
            <a:ext cx="2837364" cy="270743"/>
          </a:xfrm>
          <a:prstGeom prst="parallelogram">
            <a:avLst>
              <a:gd name="adj" fmla="val 156147"/>
            </a:avLst>
          </a:prstGeom>
          <a:solidFill>
            <a:srgbClr val="00A891">
              <a:lumMod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226" name="Parallelogram 72">
            <a:extLst>
              <a:ext uri="{FF2B5EF4-FFF2-40B4-BE49-F238E27FC236}">
                <a16:creationId xmlns:a16="http://schemas.microsoft.com/office/drawing/2014/main" id="{7EC61969-064D-4A7B-8BD7-C40EBD953D69}"/>
              </a:ext>
            </a:extLst>
          </p:cNvPr>
          <p:cNvSpPr/>
          <p:nvPr/>
        </p:nvSpPr>
        <p:spPr>
          <a:xfrm rot="5400000" flipV="1">
            <a:off x="962407" y="3942826"/>
            <a:ext cx="2837364" cy="270743"/>
          </a:xfrm>
          <a:prstGeom prst="parallelogram">
            <a:avLst>
              <a:gd name="adj" fmla="val 156147"/>
            </a:avLst>
          </a:prstGeom>
          <a:solidFill>
            <a:srgbClr val="01202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228" name="TextBox 74">
            <a:extLst>
              <a:ext uri="{FF2B5EF4-FFF2-40B4-BE49-F238E27FC236}">
                <a16:creationId xmlns:a16="http://schemas.microsoft.com/office/drawing/2014/main" id="{584DDA98-28E1-45DB-9ADE-E2155774F141}"/>
              </a:ext>
            </a:extLst>
          </p:cNvPr>
          <p:cNvSpPr txBox="1"/>
          <p:nvPr/>
        </p:nvSpPr>
        <p:spPr>
          <a:xfrm>
            <a:off x="486643" y="3445572"/>
            <a:ext cx="1664789" cy="1938992"/>
          </a:xfrm>
          <a:prstGeom prst="rect">
            <a:avLst/>
          </a:prstGeom>
          <a:noFill/>
        </p:spPr>
        <p:txBody>
          <a:bodyPr wrap="square" lIns="0" rIns="0" rtlCol="0" anchor="b">
            <a:spAutoFit/>
          </a:bodyPr>
          <a:lstStyle/>
          <a:p>
            <a:pPr algn="just" fontAlgn="auto">
              <a:spcBef>
                <a:spcPts val="0"/>
              </a:spcBef>
              <a:spcAft>
                <a:spcPts val="0"/>
              </a:spcAft>
            </a:pPr>
            <a:r>
              <a:rPr kumimoji="0" lang="zh-TW" altLang="en-US" sz="2000" b="1" dirty="0">
                <a:solidFill>
                  <a:srgbClr val="FFFFFF"/>
                </a:solidFill>
                <a:latin typeface="微軟正黑體" panose="020B0604030504040204" pitchFamily="34" charset="-120"/>
                <a:ea typeface="微軟正黑體" panose="020B0604030504040204" pitchFamily="34" charset="-120"/>
              </a:rPr>
              <a:t>合約書</a:t>
            </a:r>
            <a:r>
              <a:rPr kumimoji="0" lang="en-US" altLang="zh-TW" sz="2000" b="1" dirty="0">
                <a:solidFill>
                  <a:srgbClr val="FFFFFF"/>
                </a:solidFill>
                <a:latin typeface="微軟正黑體" panose="020B0604030504040204" pitchFamily="34" charset="-120"/>
                <a:ea typeface="微軟正黑體" panose="020B0604030504040204" pitchFamily="34" charset="-120"/>
              </a:rPr>
              <a:t>(</a:t>
            </a:r>
            <a:r>
              <a:rPr kumimoji="0" lang="zh-TW" altLang="en-US" sz="2000" b="1" dirty="0">
                <a:solidFill>
                  <a:srgbClr val="FFFFFF"/>
                </a:solidFill>
                <a:latin typeface="微軟正黑體" panose="020B0604030504040204" pitchFamily="34" charset="-120"/>
                <a:ea typeface="微軟正黑體" panose="020B0604030504040204" pitchFamily="34" charset="-120"/>
              </a:rPr>
              <a:t>承攬書</a:t>
            </a:r>
            <a:r>
              <a:rPr kumimoji="0" lang="en-US" altLang="zh-TW" sz="2000" b="1" dirty="0">
                <a:solidFill>
                  <a:srgbClr val="FFFFFF"/>
                </a:solidFill>
                <a:latin typeface="微軟正黑體" panose="020B0604030504040204" pitchFamily="34" charset="-120"/>
                <a:ea typeface="微軟正黑體" panose="020B0604030504040204" pitchFamily="34" charset="-120"/>
              </a:rPr>
              <a:t>)</a:t>
            </a:r>
            <a:r>
              <a:rPr kumimoji="0" lang="zh-TW" altLang="en-US" sz="2000" b="1" dirty="0">
                <a:solidFill>
                  <a:srgbClr val="FFFFFF"/>
                </a:solidFill>
                <a:latin typeface="微軟正黑體" panose="020B0604030504040204" pitchFamily="34" charset="-120"/>
                <a:ea typeface="微軟正黑體" panose="020B0604030504040204" pitchFamily="34" charset="-120"/>
              </a:rPr>
              <a:t>或工程承攬切結書影本</a:t>
            </a:r>
            <a:r>
              <a:rPr kumimoji="0" lang="en-US" altLang="zh-TW" sz="2000" b="1" dirty="0">
                <a:solidFill>
                  <a:srgbClr val="FFFFFF"/>
                </a:solidFill>
                <a:latin typeface="微軟正黑體" panose="020B0604030504040204" pitchFamily="34" charset="-120"/>
                <a:ea typeface="微軟正黑體" panose="020B0604030504040204" pitchFamily="34" charset="-120"/>
              </a:rPr>
              <a:t>(</a:t>
            </a:r>
            <a:r>
              <a:rPr kumimoji="0" lang="zh-TW" altLang="en-US" sz="2000" b="1" dirty="0">
                <a:solidFill>
                  <a:srgbClr val="FFFFFF"/>
                </a:solidFill>
                <a:latin typeface="微軟正黑體" panose="020B0604030504040204" pitchFamily="34" charset="-120"/>
                <a:ea typeface="微軟正黑體" panose="020B0604030504040204" pitchFamily="34" charset="-120"/>
              </a:rPr>
              <a:t>麥寮油漆保固工程憑「工程保固書」影本</a:t>
            </a:r>
            <a:r>
              <a:rPr kumimoji="0" lang="en-US" altLang="zh-TW" sz="2000" b="1" dirty="0">
                <a:solidFill>
                  <a:srgbClr val="FFFFFF"/>
                </a:solidFill>
                <a:latin typeface="微軟正黑體" panose="020B0604030504040204" pitchFamily="34" charset="-120"/>
                <a:ea typeface="微軟正黑體" panose="020B0604030504040204" pitchFamily="34" charset="-120"/>
              </a:rPr>
              <a:t>)</a:t>
            </a:r>
          </a:p>
        </p:txBody>
      </p:sp>
      <p:grpSp>
        <p:nvGrpSpPr>
          <p:cNvPr id="230" name="Group 76">
            <a:extLst>
              <a:ext uri="{FF2B5EF4-FFF2-40B4-BE49-F238E27FC236}">
                <a16:creationId xmlns:a16="http://schemas.microsoft.com/office/drawing/2014/main" id="{BE9B2C76-4BB2-4B43-BCD7-5555306E4837}"/>
              </a:ext>
            </a:extLst>
          </p:cNvPr>
          <p:cNvGrpSpPr/>
          <p:nvPr/>
        </p:nvGrpSpPr>
        <p:grpSpPr>
          <a:xfrm>
            <a:off x="2766575" y="3467889"/>
            <a:ext cx="1664789" cy="1200329"/>
            <a:chOff x="332936" y="2673817"/>
            <a:chExt cx="2937088" cy="1200329"/>
          </a:xfrm>
        </p:grpSpPr>
        <p:sp>
          <p:nvSpPr>
            <p:cNvPr id="231" name="TextBox 77">
              <a:extLst>
                <a:ext uri="{FF2B5EF4-FFF2-40B4-BE49-F238E27FC236}">
                  <a16:creationId xmlns:a16="http://schemas.microsoft.com/office/drawing/2014/main" id="{2D95D7EB-0377-471A-8134-C59E23AD93CA}"/>
                </a:ext>
              </a:extLst>
            </p:cNvPr>
            <p:cNvSpPr txBox="1"/>
            <p:nvPr/>
          </p:nvSpPr>
          <p:spPr>
            <a:xfrm>
              <a:off x="332936" y="2673817"/>
              <a:ext cx="2937088" cy="1200329"/>
            </a:xfrm>
            <a:prstGeom prst="rect">
              <a:avLst/>
            </a:prstGeom>
            <a:noFill/>
          </p:spPr>
          <p:txBody>
            <a:bodyPr wrap="square" lIns="0" rIns="0" rtlCol="0" anchor="b">
              <a:spAutoFit/>
            </a:bodyPr>
            <a:lstStyle/>
            <a:p>
              <a:pPr fontAlgn="auto">
                <a:spcBef>
                  <a:spcPts val="0"/>
                </a:spcBef>
                <a:spcAft>
                  <a:spcPts val="0"/>
                </a:spcAft>
              </a:pPr>
              <a:r>
                <a:rPr kumimoji="0" lang="zh-TW" altLang="en-US" sz="2400" b="1" dirty="0">
                  <a:solidFill>
                    <a:srgbClr val="FFFFFF"/>
                  </a:solidFill>
                  <a:latin typeface="微軟正黑體" panose="020B0604030504040204" pitchFamily="34" charset="-120"/>
                  <a:ea typeface="微軟正黑體" panose="020B0604030504040204" pitchFamily="34" charset="-120"/>
                </a:rPr>
                <a:t>施工作業安全告知單影本。</a:t>
              </a:r>
            </a:p>
          </p:txBody>
        </p:sp>
        <p:sp>
          <p:nvSpPr>
            <p:cNvPr id="232" name="TextBox 78">
              <a:extLst>
                <a:ext uri="{FF2B5EF4-FFF2-40B4-BE49-F238E27FC236}">
                  <a16:creationId xmlns:a16="http://schemas.microsoft.com/office/drawing/2014/main" id="{713C6C6C-00F8-4654-B6CA-4D9E11FB211F}"/>
                </a:ext>
              </a:extLst>
            </p:cNvPr>
            <p:cNvSpPr txBox="1"/>
            <p:nvPr/>
          </p:nvSpPr>
          <p:spPr>
            <a:xfrm>
              <a:off x="340730" y="3086922"/>
              <a:ext cx="2929294" cy="276999"/>
            </a:xfrm>
            <a:prstGeom prst="rect">
              <a:avLst/>
            </a:prstGeom>
            <a:noFill/>
          </p:spPr>
          <p:txBody>
            <a:bodyPr wrap="square" lIns="0" rIns="0" rtlCol="0" anchor="t">
              <a:spAutoFit/>
            </a:bodyPr>
            <a:lstStyle/>
            <a:p>
              <a:pPr algn="just" fontAlgn="auto">
                <a:spcBef>
                  <a:spcPts val="0"/>
                </a:spcBef>
                <a:spcAft>
                  <a:spcPts val="0"/>
                </a:spcAft>
              </a:pPr>
              <a:endParaRPr kumimoji="0" lang="en-US" sz="1200" dirty="0">
                <a:solidFill>
                  <a:srgbClr val="FFFFFF"/>
                </a:solidFill>
                <a:latin typeface="Calibri" panose="020F0502020204030204"/>
                <a:ea typeface="+mn-ea"/>
              </a:endParaRPr>
            </a:p>
          </p:txBody>
        </p:sp>
      </p:grpSp>
      <p:sp>
        <p:nvSpPr>
          <p:cNvPr id="234" name="TextBox 80">
            <a:extLst>
              <a:ext uri="{FF2B5EF4-FFF2-40B4-BE49-F238E27FC236}">
                <a16:creationId xmlns:a16="http://schemas.microsoft.com/office/drawing/2014/main" id="{0D9C7BD6-B630-42AB-9BC6-2E3424728658}"/>
              </a:ext>
            </a:extLst>
          </p:cNvPr>
          <p:cNvSpPr txBox="1"/>
          <p:nvPr/>
        </p:nvSpPr>
        <p:spPr>
          <a:xfrm>
            <a:off x="4838098" y="3432454"/>
            <a:ext cx="1664789" cy="1200329"/>
          </a:xfrm>
          <a:prstGeom prst="rect">
            <a:avLst/>
          </a:prstGeom>
          <a:noFill/>
        </p:spPr>
        <p:txBody>
          <a:bodyPr wrap="square" lIns="0" rIns="0" rtlCol="0" anchor="b">
            <a:spAutoFit/>
          </a:bodyPr>
          <a:lstStyle/>
          <a:p>
            <a:pPr algn="ctr" fontAlgn="auto">
              <a:spcBef>
                <a:spcPts val="0"/>
              </a:spcBef>
              <a:spcAft>
                <a:spcPts val="0"/>
              </a:spcAft>
            </a:pPr>
            <a:r>
              <a:rPr kumimoji="0" lang="zh-TW" altLang="en-US" sz="2400" b="1" dirty="0">
                <a:solidFill>
                  <a:srgbClr val="FFFFFF"/>
                </a:solidFill>
                <a:latin typeface="微軟正黑體" panose="020B0604030504040204" pitchFamily="34" charset="-120"/>
                <a:ea typeface="微軟正黑體" panose="020B0604030504040204" pitchFamily="34" charset="-120"/>
              </a:rPr>
              <a:t>人員身分證影本或車輛行照影本。</a:t>
            </a:r>
          </a:p>
        </p:txBody>
      </p:sp>
      <p:sp>
        <p:nvSpPr>
          <p:cNvPr id="237" name="TextBox 83">
            <a:extLst>
              <a:ext uri="{FF2B5EF4-FFF2-40B4-BE49-F238E27FC236}">
                <a16:creationId xmlns:a16="http://schemas.microsoft.com/office/drawing/2014/main" id="{6D8EE578-78FE-48F6-8354-62E0D51F77DA}"/>
              </a:ext>
            </a:extLst>
          </p:cNvPr>
          <p:cNvSpPr txBox="1"/>
          <p:nvPr/>
        </p:nvSpPr>
        <p:spPr>
          <a:xfrm>
            <a:off x="7031033" y="3106094"/>
            <a:ext cx="1664789" cy="2246769"/>
          </a:xfrm>
          <a:prstGeom prst="rect">
            <a:avLst/>
          </a:prstGeom>
          <a:noFill/>
        </p:spPr>
        <p:txBody>
          <a:bodyPr wrap="square" lIns="0" rIns="0" rtlCol="0" anchor="b">
            <a:spAutoFit/>
          </a:bodyPr>
          <a:lstStyle/>
          <a:p>
            <a:pPr algn="just" fontAlgn="auto">
              <a:spcBef>
                <a:spcPts val="0"/>
              </a:spcBef>
              <a:spcAft>
                <a:spcPts val="0"/>
              </a:spcAft>
            </a:pPr>
            <a:r>
              <a:rPr kumimoji="0" lang="zh-TW" altLang="en-US" sz="2000" b="1" dirty="0">
                <a:solidFill>
                  <a:srgbClr val="FFFFFF"/>
                </a:solidFill>
                <a:latin typeface="Calibri" panose="020F0502020204030204"/>
                <a:ea typeface="+mn-ea"/>
              </a:rPr>
              <a:t>勞保卡或</a:t>
            </a:r>
            <a:r>
              <a:rPr kumimoji="0" lang="en-US" altLang="zh-TW" sz="2000" b="1" dirty="0">
                <a:solidFill>
                  <a:srgbClr val="FFFFFF"/>
                </a:solidFill>
                <a:latin typeface="Calibri" panose="020F0502020204030204"/>
                <a:ea typeface="+mn-ea"/>
              </a:rPr>
              <a:t>100</a:t>
            </a:r>
            <a:r>
              <a:rPr kumimoji="0" lang="zh-TW" altLang="en-US" sz="2000" b="1" dirty="0">
                <a:solidFill>
                  <a:srgbClr val="FFFFFF"/>
                </a:solidFill>
                <a:latin typeface="Calibri" panose="020F0502020204030204"/>
                <a:ea typeface="+mn-ea"/>
              </a:rPr>
              <a:t>萬</a:t>
            </a:r>
            <a:r>
              <a:rPr kumimoji="0" lang="en-US" altLang="zh-TW" sz="2000" b="1" dirty="0">
                <a:solidFill>
                  <a:srgbClr val="FFFFFF"/>
                </a:solidFill>
                <a:latin typeface="Calibri" panose="020F0502020204030204"/>
                <a:ea typeface="+mn-ea"/>
              </a:rPr>
              <a:t>(</a:t>
            </a:r>
            <a:r>
              <a:rPr kumimoji="0" lang="zh-TW" altLang="en-US" sz="2000" b="1" dirty="0">
                <a:solidFill>
                  <a:srgbClr val="FFFFFF"/>
                </a:solidFill>
                <a:latin typeface="Calibri" panose="020F0502020204030204"/>
                <a:ea typeface="+mn-ea"/>
              </a:rPr>
              <a:t>工程類，意外險身故保險金額合計不得低於</a:t>
            </a:r>
            <a:r>
              <a:rPr kumimoji="0" lang="en-US" altLang="zh-TW" sz="2000" b="1" dirty="0">
                <a:solidFill>
                  <a:srgbClr val="FFFFFF"/>
                </a:solidFill>
                <a:latin typeface="Calibri" panose="020F0502020204030204"/>
                <a:ea typeface="+mn-ea"/>
              </a:rPr>
              <a:t>600</a:t>
            </a:r>
            <a:r>
              <a:rPr kumimoji="0" lang="zh-TW" altLang="en-US" sz="2000" b="1" dirty="0">
                <a:solidFill>
                  <a:srgbClr val="FFFFFF"/>
                </a:solidFill>
                <a:latin typeface="Calibri" panose="020F0502020204030204"/>
                <a:ea typeface="+mn-ea"/>
              </a:rPr>
              <a:t>萬元</a:t>
            </a:r>
            <a:r>
              <a:rPr kumimoji="0" lang="en-US" altLang="zh-TW" sz="2000" b="1" dirty="0">
                <a:solidFill>
                  <a:srgbClr val="FFFFFF"/>
                </a:solidFill>
                <a:latin typeface="Calibri" panose="020F0502020204030204"/>
                <a:ea typeface="+mn-ea"/>
              </a:rPr>
              <a:t>/</a:t>
            </a:r>
            <a:r>
              <a:rPr kumimoji="0" lang="zh-TW" altLang="en-US" sz="2000" b="1" dirty="0">
                <a:solidFill>
                  <a:srgbClr val="FFFFFF"/>
                </a:solidFill>
                <a:latin typeface="Calibri" panose="020F0502020204030204"/>
                <a:ea typeface="+mn-ea"/>
              </a:rPr>
              <a:t>人</a:t>
            </a:r>
            <a:r>
              <a:rPr kumimoji="0" lang="en-US" altLang="zh-TW" sz="2000" b="1" dirty="0">
                <a:solidFill>
                  <a:srgbClr val="FFFFFF"/>
                </a:solidFill>
                <a:latin typeface="Calibri" panose="020F0502020204030204"/>
                <a:ea typeface="+mn-ea"/>
              </a:rPr>
              <a:t>)</a:t>
            </a:r>
            <a:r>
              <a:rPr kumimoji="0" lang="zh-TW" altLang="en-US" sz="2000" b="1" dirty="0">
                <a:solidFill>
                  <a:srgbClr val="FFFFFF"/>
                </a:solidFill>
                <a:latin typeface="Calibri" panose="020F0502020204030204"/>
                <a:ea typeface="+mn-ea"/>
              </a:rPr>
              <a:t>以上之意外險保單影本。</a:t>
            </a:r>
          </a:p>
        </p:txBody>
      </p:sp>
      <p:sp>
        <p:nvSpPr>
          <p:cNvPr id="243" name="Rectangle 7">
            <a:extLst>
              <a:ext uri="{FF2B5EF4-FFF2-40B4-BE49-F238E27FC236}">
                <a16:creationId xmlns:a16="http://schemas.microsoft.com/office/drawing/2014/main" id="{81D70533-C34D-48DB-BCDB-D8B31529A194}"/>
              </a:ext>
            </a:extLst>
          </p:cNvPr>
          <p:cNvSpPr/>
          <p:nvPr/>
        </p:nvSpPr>
        <p:spPr>
          <a:xfrm>
            <a:off x="5267618" y="2616426"/>
            <a:ext cx="809837" cy="830997"/>
          </a:xfrm>
          <a:prstGeom prst="rect">
            <a:avLst/>
          </a:prstGeom>
        </p:spPr>
        <p:txBody>
          <a:bodyPr wrap="none">
            <a:spAutoFit/>
          </a:bodyPr>
          <a:lstStyle/>
          <a:p>
            <a:pPr algn="ctr" fontAlgn="auto">
              <a:spcBef>
                <a:spcPts val="0"/>
              </a:spcBef>
              <a:spcAft>
                <a:spcPts val="0"/>
              </a:spcAft>
            </a:pPr>
            <a:r>
              <a:rPr kumimoji="0" lang="en-US" sz="4800" b="1">
                <a:solidFill>
                  <a:srgbClr val="FFFFFF"/>
                </a:solidFill>
                <a:latin typeface="Calibri" panose="020F0502020204030204"/>
                <a:ea typeface="+mn-ea"/>
              </a:rPr>
              <a:t>03</a:t>
            </a:r>
            <a:endParaRPr kumimoji="0" lang="en-US">
              <a:solidFill>
                <a:srgbClr val="FFFFFF"/>
              </a:solidFill>
              <a:latin typeface="Calibri" panose="020F0502020204030204"/>
              <a:ea typeface="+mn-ea"/>
            </a:endParaRPr>
          </a:p>
        </p:txBody>
      </p:sp>
      <p:sp>
        <p:nvSpPr>
          <p:cNvPr id="244" name="Rectangle 89">
            <a:extLst>
              <a:ext uri="{FF2B5EF4-FFF2-40B4-BE49-F238E27FC236}">
                <a16:creationId xmlns:a16="http://schemas.microsoft.com/office/drawing/2014/main" id="{C965E7F2-70EA-4979-BB4B-57E65410AFAD}"/>
              </a:ext>
            </a:extLst>
          </p:cNvPr>
          <p:cNvSpPr/>
          <p:nvPr/>
        </p:nvSpPr>
        <p:spPr>
          <a:xfrm>
            <a:off x="7458509" y="2616426"/>
            <a:ext cx="809837" cy="830997"/>
          </a:xfrm>
          <a:prstGeom prst="rect">
            <a:avLst/>
          </a:prstGeom>
        </p:spPr>
        <p:txBody>
          <a:bodyPr wrap="none">
            <a:spAutoFit/>
          </a:bodyPr>
          <a:lstStyle/>
          <a:p>
            <a:pPr algn="ctr" fontAlgn="auto">
              <a:spcBef>
                <a:spcPts val="0"/>
              </a:spcBef>
              <a:spcAft>
                <a:spcPts val="0"/>
              </a:spcAft>
            </a:pPr>
            <a:r>
              <a:rPr kumimoji="0" lang="en-US" sz="4800" b="1">
                <a:solidFill>
                  <a:srgbClr val="FFFFFF"/>
                </a:solidFill>
                <a:latin typeface="Calibri" panose="020F0502020204030204"/>
                <a:ea typeface="+mn-ea"/>
              </a:rPr>
              <a:t>04</a:t>
            </a:r>
            <a:endParaRPr kumimoji="0" lang="en-US">
              <a:solidFill>
                <a:srgbClr val="FFFFFF"/>
              </a:solidFill>
              <a:latin typeface="Calibri" panose="020F0502020204030204"/>
              <a:ea typeface="+mn-ea"/>
            </a:endParaRPr>
          </a:p>
        </p:txBody>
      </p:sp>
      <p:sp>
        <p:nvSpPr>
          <p:cNvPr id="245" name="Rectangle 90">
            <a:extLst>
              <a:ext uri="{FF2B5EF4-FFF2-40B4-BE49-F238E27FC236}">
                <a16:creationId xmlns:a16="http://schemas.microsoft.com/office/drawing/2014/main" id="{35EB967B-1B0F-4450-BC11-8AAED0118646}"/>
              </a:ext>
            </a:extLst>
          </p:cNvPr>
          <p:cNvSpPr/>
          <p:nvPr/>
        </p:nvSpPr>
        <p:spPr>
          <a:xfrm>
            <a:off x="3078048" y="2616426"/>
            <a:ext cx="809837" cy="830997"/>
          </a:xfrm>
          <a:prstGeom prst="rect">
            <a:avLst/>
          </a:prstGeom>
        </p:spPr>
        <p:txBody>
          <a:bodyPr wrap="none">
            <a:spAutoFit/>
          </a:bodyPr>
          <a:lstStyle/>
          <a:p>
            <a:pPr algn="ctr" fontAlgn="auto">
              <a:spcBef>
                <a:spcPts val="0"/>
              </a:spcBef>
              <a:spcAft>
                <a:spcPts val="0"/>
              </a:spcAft>
            </a:pPr>
            <a:r>
              <a:rPr kumimoji="0" lang="en-US" sz="4800" b="1">
                <a:solidFill>
                  <a:srgbClr val="FFFFFF"/>
                </a:solidFill>
                <a:latin typeface="Calibri" panose="020F0502020204030204"/>
                <a:ea typeface="+mn-ea"/>
              </a:rPr>
              <a:t>02</a:t>
            </a:r>
            <a:endParaRPr kumimoji="0" lang="en-US">
              <a:solidFill>
                <a:srgbClr val="FFFFFF"/>
              </a:solidFill>
              <a:latin typeface="Calibri" panose="020F0502020204030204"/>
              <a:ea typeface="+mn-ea"/>
            </a:endParaRPr>
          </a:p>
        </p:txBody>
      </p:sp>
      <p:sp>
        <p:nvSpPr>
          <p:cNvPr id="246" name="Rectangle 91">
            <a:extLst>
              <a:ext uri="{FF2B5EF4-FFF2-40B4-BE49-F238E27FC236}">
                <a16:creationId xmlns:a16="http://schemas.microsoft.com/office/drawing/2014/main" id="{BC8A7A69-4687-4746-9246-F038CF8DBC1D}"/>
              </a:ext>
            </a:extLst>
          </p:cNvPr>
          <p:cNvSpPr/>
          <p:nvPr/>
        </p:nvSpPr>
        <p:spPr>
          <a:xfrm>
            <a:off x="879705" y="2616426"/>
            <a:ext cx="809837" cy="830997"/>
          </a:xfrm>
          <a:prstGeom prst="rect">
            <a:avLst/>
          </a:prstGeom>
        </p:spPr>
        <p:txBody>
          <a:bodyPr wrap="none">
            <a:spAutoFit/>
          </a:bodyPr>
          <a:lstStyle/>
          <a:p>
            <a:pPr algn="ctr" fontAlgn="auto">
              <a:spcBef>
                <a:spcPts val="0"/>
              </a:spcBef>
              <a:spcAft>
                <a:spcPts val="0"/>
              </a:spcAft>
            </a:pPr>
            <a:r>
              <a:rPr kumimoji="0" lang="en-US" sz="4800" b="1">
                <a:solidFill>
                  <a:srgbClr val="FFFFFF"/>
                </a:solidFill>
                <a:latin typeface="Calibri" panose="020F0502020204030204"/>
                <a:ea typeface="+mn-ea"/>
              </a:rPr>
              <a:t>01</a:t>
            </a:r>
            <a:endParaRPr kumimoji="0" lang="en-US">
              <a:solidFill>
                <a:srgbClr val="FFFFFF"/>
              </a:solidFill>
              <a:latin typeface="Calibri" panose="020F0502020204030204"/>
              <a:ea typeface="+mn-ea"/>
            </a:endParaRPr>
          </a:p>
        </p:txBody>
      </p:sp>
      <p:sp>
        <p:nvSpPr>
          <p:cNvPr id="2" name="矩形 1"/>
          <p:cNvSpPr/>
          <p:nvPr/>
        </p:nvSpPr>
        <p:spPr>
          <a:xfrm>
            <a:off x="271522" y="1838851"/>
            <a:ext cx="5751883" cy="830997"/>
          </a:xfrm>
          <a:prstGeom prst="rect">
            <a:avLst/>
          </a:prstGeom>
        </p:spPr>
        <p:txBody>
          <a:bodyPr wrap="square">
            <a:spAutoFit/>
          </a:bodyPr>
          <a:lstStyle/>
          <a:p>
            <a:pPr marL="342900" indent="-342900" eaLnBrk="1" hangingPunct="1">
              <a:spcBef>
                <a:spcPct val="50000"/>
              </a:spcBef>
              <a:buClrTx/>
              <a:buSzTx/>
              <a:buFont typeface="Wingdings" panose="05000000000000000000" pitchFamily="2" charset="2"/>
              <a:buChar char="Ø"/>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sym typeface="Webdings" panose="05030102010509060703" pitchFamily="18" charset="2"/>
              </a:rPr>
              <a:t>如何申請？</a:t>
            </a:r>
            <a:b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sym typeface="Webdings" panose="05030102010509060703" pitchFamily="18" charset="2"/>
              </a:rPr>
            </a:b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sym typeface="Webdings" panose="05030102010509060703" pitchFamily="18" charset="2"/>
              </a:rPr>
              <a:t>廠商</a:t>
            </a:r>
            <a:r>
              <a:rPr lang="zh-TW" altLang="en-US" sz="2400" b="1" spc="300" dirty="0">
                <a:solidFill>
                  <a:srgbClr val="C00000"/>
                </a:solidFill>
                <a:latin typeface="微軟正黑體" panose="020B0604030504040204" pitchFamily="34" charset="-120"/>
                <a:ea typeface="微軟正黑體" panose="020B0604030504040204" pitchFamily="34" charset="-120"/>
                <a:cs typeface="Times New Roman" panose="02020603050405020304" pitchFamily="18" charset="0"/>
                <a:sym typeface="Webdings" panose="05030102010509060703" pitchFamily="18" charset="2"/>
              </a:rPr>
              <a:t>填寫「入廠申請單」</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sym typeface="Webdings" panose="05030102010509060703" pitchFamily="18" charset="2"/>
              </a:rPr>
              <a:t>並檢附：</a:t>
            </a:r>
          </a:p>
        </p:txBody>
      </p:sp>
      <p:sp>
        <p:nvSpPr>
          <p:cNvPr id="247" name="矩形 246">
            <a:extLst>
              <a:ext uri="{FF2B5EF4-FFF2-40B4-BE49-F238E27FC236}">
                <a16:creationId xmlns:a16="http://schemas.microsoft.com/office/drawing/2014/main" id="{F16E02FF-7747-48A5-A2F3-4972188B964A}"/>
              </a:ext>
            </a:extLst>
          </p:cNvPr>
          <p:cNvSpPr/>
          <p:nvPr/>
        </p:nvSpPr>
        <p:spPr>
          <a:xfrm>
            <a:off x="2572473" y="5821735"/>
            <a:ext cx="1858891" cy="481965"/>
          </a:xfrm>
          <a:prstGeom prst="rect">
            <a:avLst/>
          </a:prstGeom>
          <a:solidFill>
            <a:srgbClr val="FF5E4C"/>
          </a:solidFill>
          <a:ln>
            <a:noFill/>
          </a:ln>
        </p:spPr>
        <p:style>
          <a:lnRef idx="1">
            <a:schemeClr val="accent1"/>
          </a:lnRef>
          <a:fillRef idx="2">
            <a:schemeClr val="accent1"/>
          </a:fillRef>
          <a:effectRef idx="1">
            <a:schemeClr val="accent1"/>
          </a:effectRef>
          <a:fontRef idx="minor">
            <a:schemeClr val="dk1"/>
          </a:fontRef>
        </p:style>
        <p:txBody>
          <a:bodyPr rot="0" spcFirstLastPara="0" vert="horz" wrap="square" lIns="62956" tIns="31477" rIns="62956" bIns="31477" numCol="1" spcCol="0" rtlCol="0" fromWordArt="0" anchor="ctr" anchorCtr="0" forceAA="0" compatLnSpc="1">
            <a:prstTxWarp prst="textNoShape">
              <a:avLst/>
            </a:prstTxWarp>
            <a:noAutofit/>
          </a:bodyPr>
          <a:lstStyle/>
          <a:p>
            <a:pPr algn="ctr" defTabSz="685783">
              <a:lnSpc>
                <a:spcPts val="2400"/>
              </a:lnSpc>
              <a:defRPr/>
            </a:pPr>
            <a:r>
              <a:rPr lang="zh-TW" altLang="en-US" sz="2100" b="1" dirty="0">
                <a:solidFill>
                  <a:srgbClr val="000000"/>
                </a:solidFill>
                <a:latin typeface="微軟正黑體" panose="020B0604030504040204" pitchFamily="34" charset="-120"/>
                <a:ea typeface="微軟正黑體" panose="020B0604030504040204" pitchFamily="34" charset="-120"/>
                <a:cs typeface="新細明體" panose="02020500000000000000" pitchFamily="18" charset="-120"/>
              </a:rPr>
              <a:t>經辦部門</a:t>
            </a:r>
          </a:p>
        </p:txBody>
      </p:sp>
      <p:sp>
        <p:nvSpPr>
          <p:cNvPr id="248" name="矩形 247">
            <a:extLst>
              <a:ext uri="{FF2B5EF4-FFF2-40B4-BE49-F238E27FC236}">
                <a16:creationId xmlns:a16="http://schemas.microsoft.com/office/drawing/2014/main" id="{237723C8-B5C6-4514-9F39-96A35648558E}"/>
              </a:ext>
            </a:extLst>
          </p:cNvPr>
          <p:cNvSpPr/>
          <p:nvPr/>
        </p:nvSpPr>
        <p:spPr>
          <a:xfrm>
            <a:off x="323528" y="5836076"/>
            <a:ext cx="1366014" cy="481965"/>
          </a:xfrm>
          <a:prstGeom prst="rect">
            <a:avLst/>
          </a:prstGeom>
          <a:solidFill>
            <a:srgbClr val="294F9E"/>
          </a:solidFill>
        </p:spPr>
        <p:style>
          <a:lnRef idx="1">
            <a:schemeClr val="accent1"/>
          </a:lnRef>
          <a:fillRef idx="2">
            <a:schemeClr val="accent1"/>
          </a:fillRef>
          <a:effectRef idx="1">
            <a:schemeClr val="accent1"/>
          </a:effectRef>
          <a:fontRef idx="minor">
            <a:schemeClr val="dk1"/>
          </a:fontRef>
        </p:style>
        <p:txBody>
          <a:bodyPr rot="0" spcFirstLastPara="0" vert="horz" wrap="square" lIns="62956" tIns="31477" rIns="62956" bIns="31477" numCol="1" spcCol="0" rtlCol="0" fromWordArt="0" anchor="ctr" anchorCtr="0" forceAA="0" compatLnSpc="1">
            <a:prstTxWarp prst="textNoShape">
              <a:avLst/>
            </a:prstTxWarp>
            <a:noAutofit/>
          </a:bodyPr>
          <a:lstStyle/>
          <a:p>
            <a:pPr algn="ctr" defTabSz="685783">
              <a:lnSpc>
                <a:spcPts val="2400"/>
              </a:lnSpc>
              <a:spcBef>
                <a:spcPts val="600"/>
              </a:spcBef>
              <a:defRPr/>
            </a:pPr>
            <a:r>
              <a:rPr lang="zh-TW" altLang="en-US" sz="2100" b="1" dirty="0">
                <a:solidFill>
                  <a:srgbClr val="FFFFFF"/>
                </a:solidFill>
                <a:latin typeface="微軟正黑體" panose="020B0604030504040204" pitchFamily="34" charset="-120"/>
                <a:ea typeface="微軟正黑體" panose="020B0604030504040204" pitchFamily="34" charset="-120"/>
                <a:cs typeface="新細明體" panose="02020500000000000000" pitchFamily="18" charset="-120"/>
              </a:rPr>
              <a:t>廠商</a:t>
            </a:r>
          </a:p>
        </p:txBody>
      </p:sp>
      <p:sp>
        <p:nvSpPr>
          <p:cNvPr id="249" name="矩形 248">
            <a:extLst>
              <a:ext uri="{FF2B5EF4-FFF2-40B4-BE49-F238E27FC236}">
                <a16:creationId xmlns:a16="http://schemas.microsoft.com/office/drawing/2014/main" id="{81078201-3FA4-4EFD-8841-131044B57566}"/>
              </a:ext>
            </a:extLst>
          </p:cNvPr>
          <p:cNvSpPr/>
          <p:nvPr/>
        </p:nvSpPr>
        <p:spPr>
          <a:xfrm>
            <a:off x="5359657" y="5812132"/>
            <a:ext cx="1743945" cy="481965"/>
          </a:xfrm>
          <a:prstGeom prst="rect">
            <a:avLst/>
          </a:prstGeom>
          <a:solidFill>
            <a:srgbClr val="FFC000"/>
          </a:solidFill>
        </p:spPr>
        <p:style>
          <a:lnRef idx="1">
            <a:schemeClr val="accent2"/>
          </a:lnRef>
          <a:fillRef idx="2">
            <a:schemeClr val="accent2"/>
          </a:fillRef>
          <a:effectRef idx="1">
            <a:schemeClr val="accent2"/>
          </a:effectRef>
          <a:fontRef idx="minor">
            <a:schemeClr val="dk1"/>
          </a:fontRef>
        </p:style>
        <p:txBody>
          <a:bodyPr rot="0" spcFirstLastPara="0" vert="horz" wrap="square" lIns="62956" tIns="31477" rIns="62956" bIns="31477" numCol="1" spcCol="0" rtlCol="0" fromWordArt="0" anchor="ctr" anchorCtr="0" forceAA="0" compatLnSpc="1">
            <a:prstTxWarp prst="textNoShape">
              <a:avLst/>
            </a:prstTxWarp>
            <a:noAutofit/>
          </a:bodyPr>
          <a:lstStyle/>
          <a:p>
            <a:pPr algn="ctr" defTabSz="685783">
              <a:lnSpc>
                <a:spcPts val="2400"/>
              </a:lnSpc>
              <a:defRPr/>
            </a:pPr>
            <a:r>
              <a:rPr lang="zh-TW" altLang="en-US" sz="2100" b="1" dirty="0">
                <a:solidFill>
                  <a:srgbClr val="000000"/>
                </a:solidFill>
                <a:latin typeface="微軟正黑體" panose="020B0604030504040204" pitchFamily="34" charset="-120"/>
                <a:ea typeface="微軟正黑體" panose="020B0604030504040204" pitchFamily="34" charset="-120"/>
                <a:cs typeface="新細明體" panose="02020500000000000000" pitchFamily="18" charset="-120"/>
              </a:rPr>
              <a:t>警衛部門 </a:t>
            </a:r>
          </a:p>
        </p:txBody>
      </p:sp>
      <p:sp>
        <p:nvSpPr>
          <p:cNvPr id="250" name="箭號: 向下 20">
            <a:extLst>
              <a:ext uri="{FF2B5EF4-FFF2-40B4-BE49-F238E27FC236}">
                <a16:creationId xmlns:a16="http://schemas.microsoft.com/office/drawing/2014/main" id="{00F7CD9A-71B2-41FF-8312-1B5DAE748D46}"/>
              </a:ext>
            </a:extLst>
          </p:cNvPr>
          <p:cNvSpPr/>
          <p:nvPr/>
        </p:nvSpPr>
        <p:spPr bwMode="auto">
          <a:xfrm rot="16200000">
            <a:off x="1931791" y="5713078"/>
            <a:ext cx="398433" cy="763604"/>
          </a:xfrm>
          <a:prstGeom prst="downArrow">
            <a:avLst/>
          </a:prstGeom>
          <a:solidFill>
            <a:srgbClr val="C00000"/>
          </a:solidFill>
          <a:ln w="9525" cap="flat" cmpd="sng" algn="ctr">
            <a:noFill/>
            <a:prstDash val="solid"/>
            <a:round/>
            <a:headEnd type="none" w="med" len="med"/>
            <a:tailEnd type="none" w="med" len="med"/>
          </a:ln>
          <a:effectLst/>
        </p:spPr>
        <p:txBody>
          <a:bodyPr vert="horz" wrap="square" lIns="68580" tIns="34291" rIns="68580" bIns="34291" numCol="1" rtlCol="0" anchor="t" anchorCtr="0" compatLnSpc="1">
            <a:prstTxWarp prst="textNoShape">
              <a:avLst/>
            </a:prstTxWarp>
          </a:bodyPr>
          <a:lstStyle/>
          <a:p>
            <a:pPr defTabSz="685783" fontAlgn="base">
              <a:spcBef>
                <a:spcPct val="0"/>
              </a:spcBef>
              <a:spcAft>
                <a:spcPct val="0"/>
              </a:spcAft>
              <a:defRPr/>
            </a:pPr>
            <a:endParaRPr lang="zh-TW" altLang="en-US">
              <a:solidFill>
                <a:srgbClr val="000000"/>
              </a:solidFill>
              <a:latin typeface="微軟正黑體" panose="020B0604030504040204" pitchFamily="34" charset="-120"/>
              <a:ea typeface="微軟正黑體" panose="020B0604030504040204" pitchFamily="34" charset="-120"/>
            </a:endParaRPr>
          </a:p>
        </p:txBody>
      </p:sp>
      <p:sp>
        <p:nvSpPr>
          <p:cNvPr id="253" name="Text Box 10" descr="水滴"/>
          <p:cNvSpPr txBox="1">
            <a:spLocks noChangeArrowheads="1"/>
          </p:cNvSpPr>
          <p:nvPr/>
        </p:nvSpPr>
        <p:spPr bwMode="auto">
          <a:xfrm>
            <a:off x="1510950" y="5539173"/>
            <a:ext cx="1207044" cy="39833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9685" tIns="44843" rIns="89685" bIns="44843">
            <a:spAutoFit/>
          </a:bodyPr>
          <a:lstStyle>
            <a:lvl1pPr defTabSz="904875">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defTabSz="904875">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defTabSz="904875">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defTabSz="904875">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defTabSz="904875">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defTabSz="904875"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defTabSz="904875"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defTabSz="904875"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defTabSz="904875"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eaLnBrk="1" hangingPunct="1">
              <a:spcBef>
                <a:spcPct val="50000"/>
              </a:spcBef>
              <a:buClrTx/>
              <a:buSzTx/>
              <a:buFontTx/>
              <a:buNone/>
            </a:pPr>
            <a:r>
              <a:rPr lang="zh-TW" altLang="en-US" sz="2000" b="1" dirty="0">
                <a:latin typeface="微軟正黑體" panose="020B0604030504040204" pitchFamily="34" charset="-120"/>
                <a:ea typeface="微軟正黑體" panose="020B0604030504040204" pitchFamily="34" charset="-120"/>
              </a:rPr>
              <a:t>一式二聯</a:t>
            </a:r>
            <a:endParaRPr lang="zh-TW" altLang="en-US" sz="2800" b="1" dirty="0">
              <a:latin typeface="微軟正黑體" panose="020B0604030504040204" pitchFamily="34" charset="-120"/>
              <a:ea typeface="微軟正黑體" panose="020B0604030504040204" pitchFamily="34" charset="-120"/>
            </a:endParaRPr>
          </a:p>
        </p:txBody>
      </p:sp>
      <p:sp>
        <p:nvSpPr>
          <p:cNvPr id="254" name="箭號: 向下 20">
            <a:extLst>
              <a:ext uri="{FF2B5EF4-FFF2-40B4-BE49-F238E27FC236}">
                <a16:creationId xmlns:a16="http://schemas.microsoft.com/office/drawing/2014/main" id="{00F7CD9A-71B2-41FF-8312-1B5DAE748D46}"/>
              </a:ext>
            </a:extLst>
          </p:cNvPr>
          <p:cNvSpPr/>
          <p:nvPr/>
        </p:nvSpPr>
        <p:spPr bwMode="auto">
          <a:xfrm rot="16200000">
            <a:off x="4756611" y="5702835"/>
            <a:ext cx="398433" cy="763604"/>
          </a:xfrm>
          <a:prstGeom prst="downArrow">
            <a:avLst/>
          </a:prstGeom>
          <a:solidFill>
            <a:srgbClr val="C00000"/>
          </a:solidFill>
          <a:ln w="9525" cap="flat" cmpd="sng" algn="ctr">
            <a:noFill/>
            <a:prstDash val="solid"/>
            <a:round/>
            <a:headEnd type="none" w="med" len="med"/>
            <a:tailEnd type="none" w="med" len="med"/>
          </a:ln>
          <a:effectLst/>
        </p:spPr>
        <p:txBody>
          <a:bodyPr vert="horz" wrap="square" lIns="68580" tIns="34291" rIns="68580" bIns="34291" numCol="1" rtlCol="0" anchor="t" anchorCtr="0" compatLnSpc="1">
            <a:prstTxWarp prst="textNoShape">
              <a:avLst/>
            </a:prstTxWarp>
          </a:bodyPr>
          <a:lstStyle/>
          <a:p>
            <a:pPr defTabSz="685783" fontAlgn="base">
              <a:spcBef>
                <a:spcPct val="0"/>
              </a:spcBef>
              <a:spcAft>
                <a:spcPct val="0"/>
              </a:spcAft>
              <a:defRPr/>
            </a:pPr>
            <a:endParaRPr lang="zh-TW" altLang="en-US">
              <a:solidFill>
                <a:srgbClr val="000000"/>
              </a:solidFill>
              <a:latin typeface="微軟正黑體" panose="020B0604030504040204" pitchFamily="34" charset="-120"/>
              <a:ea typeface="微軟正黑體" panose="020B0604030504040204" pitchFamily="34" charset="-120"/>
            </a:endParaRPr>
          </a:p>
        </p:txBody>
      </p:sp>
      <p:sp>
        <p:nvSpPr>
          <p:cNvPr id="255" name="Text Box 18" descr="水滴"/>
          <p:cNvSpPr txBox="1">
            <a:spLocks noChangeArrowheads="1"/>
          </p:cNvSpPr>
          <p:nvPr/>
        </p:nvSpPr>
        <p:spPr bwMode="auto">
          <a:xfrm>
            <a:off x="7116638" y="5680267"/>
            <a:ext cx="1847850" cy="829226"/>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685" tIns="44843" rIns="89685" bIns="44843">
            <a:spAutoFit/>
          </a:bodyPr>
          <a:lstStyle>
            <a:lvl1pPr defTabSz="904875">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defTabSz="904875">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defTabSz="904875">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defTabSz="904875">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defTabSz="904875">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defTabSz="904875"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defTabSz="904875"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defTabSz="904875"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defTabSz="904875"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eaLnBrk="1" hangingPunct="1">
              <a:spcBef>
                <a:spcPct val="0"/>
              </a:spcBef>
              <a:buClrTx/>
              <a:buSzTx/>
              <a:buFontTx/>
              <a:buNone/>
            </a:pPr>
            <a:r>
              <a:rPr lang="zh-TW" altLang="en-US" sz="2400" b="1" dirty="0">
                <a:solidFill>
                  <a:srgbClr val="0000FF"/>
                </a:solidFill>
                <a:latin typeface="微軟正黑體" panose="020B0604030504040204" pitchFamily="34" charset="-120"/>
                <a:ea typeface="微軟正黑體" panose="020B0604030504040204" pitchFamily="34" charset="-120"/>
              </a:rPr>
              <a:t>複核後</a:t>
            </a:r>
            <a:r>
              <a:rPr lang="en-US" altLang="zh-TW" sz="2400" b="1" dirty="0">
                <a:solidFill>
                  <a:srgbClr val="0000FF"/>
                </a:solidFill>
                <a:latin typeface="微軟正黑體" panose="020B0604030504040204" pitchFamily="34" charset="-120"/>
                <a:ea typeface="微軟正黑體" panose="020B0604030504040204" pitchFamily="34" charset="-120"/>
              </a:rPr>
              <a:t>2</a:t>
            </a:r>
            <a:r>
              <a:rPr lang="zh-TW" altLang="en-US" sz="2400" b="1" dirty="0">
                <a:solidFill>
                  <a:srgbClr val="0000FF"/>
                </a:solidFill>
                <a:latin typeface="微軟正黑體" panose="020B0604030504040204" pitchFamily="34" charset="-120"/>
                <a:ea typeface="微軟正黑體" panose="020B0604030504040204" pitchFamily="34" charset="-120"/>
              </a:rPr>
              <a:t>日</a:t>
            </a:r>
            <a:r>
              <a:rPr lang="zh-TW" altLang="en-US" sz="2400" b="1" dirty="0">
                <a:solidFill>
                  <a:srgbClr val="FF3300"/>
                </a:solidFill>
                <a:latin typeface="微軟正黑體" panose="020B0604030504040204" pitchFamily="34" charset="-120"/>
                <a:ea typeface="微軟正黑體" panose="020B0604030504040204" pitchFamily="34" charset="-120"/>
              </a:rPr>
              <a:t>核發</a:t>
            </a:r>
            <a:r>
              <a:rPr lang="zh-TW" altLang="en-US" sz="2400" b="1" dirty="0">
                <a:solidFill>
                  <a:srgbClr val="0000FF"/>
                </a:solidFill>
                <a:latin typeface="微軟正黑體" panose="020B0604030504040204" pitchFamily="34" charset="-120"/>
                <a:ea typeface="微軟正黑體" panose="020B0604030504040204" pitchFamily="34" charset="-120"/>
              </a:rPr>
              <a:t>入廠證</a:t>
            </a:r>
            <a:endParaRPr lang="zh-TW" altLang="en-US" sz="3000" b="1" dirty="0">
              <a:solidFill>
                <a:srgbClr val="FFFF66"/>
              </a:solidFill>
              <a:latin typeface="微軟正黑體" panose="020B0604030504040204" pitchFamily="34" charset="-120"/>
              <a:ea typeface="微軟正黑體" panose="020B0604030504040204" pitchFamily="34" charset="-120"/>
            </a:endParaRPr>
          </a:p>
        </p:txBody>
      </p:sp>
      <p:sp>
        <p:nvSpPr>
          <p:cNvPr id="256" name="Text Box 9" descr="水滴"/>
          <p:cNvSpPr txBox="1">
            <a:spLocks noChangeArrowheads="1"/>
          </p:cNvSpPr>
          <p:nvPr/>
        </p:nvSpPr>
        <p:spPr bwMode="auto">
          <a:xfrm>
            <a:off x="1716135" y="6221038"/>
            <a:ext cx="796675" cy="459894"/>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9685" tIns="44843" rIns="89685" bIns="44843">
            <a:spAutoFit/>
          </a:bodyPr>
          <a:lstStyle>
            <a:lvl1pPr defTabSz="904875">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defTabSz="904875">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defTabSz="904875">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defTabSz="904875">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defTabSz="904875">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defTabSz="904875"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defTabSz="904875"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defTabSz="904875"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defTabSz="904875"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eaLnBrk="1" hangingPunct="1">
              <a:spcBef>
                <a:spcPct val="50000"/>
              </a:spcBef>
              <a:buClrTx/>
              <a:buSzTx/>
              <a:buFontTx/>
              <a:buNone/>
            </a:pPr>
            <a:r>
              <a:rPr lang="zh-TW" altLang="en-US" sz="2400" b="1" dirty="0">
                <a:solidFill>
                  <a:srgbClr val="FF3300"/>
                </a:solidFill>
                <a:latin typeface="微軟正黑體" panose="020B0604030504040204" pitchFamily="34" charset="-120"/>
                <a:ea typeface="微軟正黑體" panose="020B0604030504040204" pitchFamily="34" charset="-120"/>
              </a:rPr>
              <a:t>提出</a:t>
            </a:r>
            <a:endParaRPr lang="zh-TW" altLang="en-US" sz="2400" dirty="0">
              <a:latin typeface="微軟正黑體" panose="020B0604030504040204" pitchFamily="34" charset="-120"/>
              <a:ea typeface="微軟正黑體" panose="020B0604030504040204" pitchFamily="34" charset="-120"/>
            </a:endParaRPr>
          </a:p>
        </p:txBody>
      </p:sp>
      <p:sp>
        <p:nvSpPr>
          <p:cNvPr id="257" name="Text Box 9" descr="水滴"/>
          <p:cNvSpPr txBox="1">
            <a:spLocks noChangeArrowheads="1"/>
          </p:cNvSpPr>
          <p:nvPr/>
        </p:nvSpPr>
        <p:spPr bwMode="auto">
          <a:xfrm>
            <a:off x="4530392" y="6183320"/>
            <a:ext cx="796675" cy="459894"/>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9685" tIns="44843" rIns="89685" bIns="44843">
            <a:spAutoFit/>
          </a:bodyPr>
          <a:lstStyle>
            <a:lvl1pPr defTabSz="904875">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defTabSz="904875">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defTabSz="904875">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defTabSz="904875">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defTabSz="904875">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defTabSz="904875"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defTabSz="904875"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defTabSz="904875"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defTabSz="904875"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eaLnBrk="1" hangingPunct="1">
              <a:spcBef>
                <a:spcPct val="50000"/>
              </a:spcBef>
              <a:buClrTx/>
              <a:buSzTx/>
              <a:buFontTx/>
              <a:buNone/>
            </a:pPr>
            <a:r>
              <a:rPr lang="zh-TW" altLang="en-US" sz="2400" b="1" dirty="0">
                <a:solidFill>
                  <a:srgbClr val="FF3300"/>
                </a:solidFill>
                <a:latin typeface="微軟正黑體" panose="020B0604030504040204" pitchFamily="34" charset="-120"/>
                <a:ea typeface="微軟正黑體" panose="020B0604030504040204" pitchFamily="34" charset="-120"/>
              </a:rPr>
              <a:t>審核</a:t>
            </a:r>
          </a:p>
        </p:txBody>
      </p:sp>
    </p:spTree>
    <p:extLst>
      <p:ext uri="{BB962C8B-B14F-4D97-AF65-F5344CB8AC3E}">
        <p14:creationId xmlns:p14="http://schemas.microsoft.com/office/powerpoint/2010/main" val="23530373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用電作業安全</a:t>
            </a:r>
          </a:p>
        </p:txBody>
      </p:sp>
      <p:sp>
        <p:nvSpPr>
          <p:cNvPr id="8" name="圓角矩形 11">
            <a:extLst>
              <a:ext uri="{FF2B5EF4-FFF2-40B4-BE49-F238E27FC236}">
                <a16:creationId xmlns:a16="http://schemas.microsoft.com/office/drawing/2014/main" id="{CAA05FE6-172F-44FC-8B54-9AB53C918E2F}"/>
              </a:ext>
            </a:extLst>
          </p:cNvPr>
          <p:cNvSpPr/>
          <p:nvPr/>
        </p:nvSpPr>
        <p:spPr>
          <a:xfrm>
            <a:off x="755576" y="5445224"/>
            <a:ext cx="7902161" cy="1080120"/>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dirty="0">
                <a:solidFill>
                  <a:srgbClr val="FF0000"/>
                </a:solidFill>
                <a:latin typeface="微軟正黑體" panose="020B0604030504040204" pitchFamily="34" charset="-120"/>
                <a:ea typeface="微軟正黑體" panose="020B0604030504040204" pitchFamily="34" charset="-120"/>
              </a:rPr>
              <a:t>禁止</a:t>
            </a:r>
            <a:r>
              <a:rPr lang="zh-TW" altLang="en-US" sz="2400" dirty="0">
                <a:solidFill>
                  <a:srgbClr val="0000FF"/>
                </a:solidFill>
                <a:latin typeface="微軟正黑體" panose="020B0604030504040204" pitchFamily="34" charset="-120"/>
                <a:ea typeface="微軟正黑體" panose="020B0604030504040204" pitchFamily="34" charset="-120"/>
              </a:rPr>
              <a:t>使用無插頭裸線接電罰扣。</a:t>
            </a:r>
          </a:p>
        </p:txBody>
      </p:sp>
      <p:pic>
        <p:nvPicPr>
          <p:cNvPr id="1026" name="Picture 2" descr="產品列表| 三晰電工科技股份有限公司（中一）"/>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2348880"/>
            <a:ext cx="2401830" cy="144016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三插電源裸線公頭電源線三插腳裸線尾線三線三芯插頭線77【飛兒】 | 蝦皮購物"/>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55556" b="98031" l="23629" r="92968">
                        <a14:foregroundMark x1="69902" y1="81716" x2="69902" y2="81716"/>
                        <a14:foregroundMark x1="66948" y1="80309" x2="66667" y2="80309"/>
                        <a14:foregroundMark x1="65541" y1="79466" x2="65541" y2="79466"/>
                        <a14:foregroundMark x1="64135" y1="78762" x2="63854" y2="78622"/>
                        <a14:foregroundMark x1="62588" y1="78200" x2="62025" y2="77637"/>
                        <a14:foregroundMark x1="60619" y1="76653" x2="60338" y2="76512"/>
                        <a14:foregroundMark x1="59634" y1="76090" x2="59634" y2="76090"/>
                      </a14:backgroundRemoval>
                    </a14:imgEffect>
                  </a14:imgLayer>
                </a14:imgProps>
              </a:ext>
              <a:ext uri="{28A0092B-C50C-407E-A947-70E740481C1C}">
                <a14:useLocalDpi xmlns:a14="http://schemas.microsoft.com/office/drawing/2010/main" val="0"/>
              </a:ext>
            </a:extLst>
          </a:blip>
          <a:srcRect l="16302" t="54976" r="8205" b="1430"/>
          <a:stretch/>
        </p:blipFill>
        <p:spPr bwMode="auto">
          <a:xfrm rot="9878657">
            <a:off x="763849" y="2647900"/>
            <a:ext cx="1749019" cy="84212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感電看不見，預防不可少@ worksafety職業安全防護:: 痞客邦::"/>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4348" b="74582" l="9793" r="99435">
                        <a14:foregroundMark x1="61017" y1="36455" x2="92655" y2="11371"/>
                        <a14:foregroundMark x1="45009" y1="37793" x2="58192" y2="39465"/>
                        <a14:foregroundMark x1="45386" y1="48161" x2="35405" y2="68896"/>
                        <a14:foregroundMark x1="64972" y1="18060" x2="64972" y2="18060"/>
                        <a14:foregroundMark x1="71940" y1="19064" x2="71940" y2="19064"/>
                      </a14:backgroundRemoval>
                    </a14:imgEffect>
                  </a14:imgLayer>
                </a14:imgProps>
              </a:ext>
              <a:ext uri="{28A0092B-C50C-407E-A947-70E740481C1C}">
                <a14:useLocalDpi xmlns:a14="http://schemas.microsoft.com/office/drawing/2010/main" val="0"/>
              </a:ext>
            </a:extLst>
          </a:blip>
          <a:srcRect l="25403" b="21371"/>
          <a:stretch/>
        </p:blipFill>
        <p:spPr bwMode="auto">
          <a:xfrm>
            <a:off x="4067944" y="1628800"/>
            <a:ext cx="4248472" cy="3161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93888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用電作業安全</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dirty="0">
                <a:solidFill>
                  <a:srgbClr val="DC5722"/>
                </a:solidFill>
                <a:latin typeface="微軟正黑體" panose="020B0604030504040204" pitchFamily="34" charset="-120"/>
                <a:ea typeface="微軟正黑體" panose="020B0604030504040204" pitchFamily="34" charset="-120"/>
              </a:rPr>
              <a:t>用電標準接線</a:t>
            </a:r>
          </a:p>
          <a:p>
            <a:pPr marL="0" indent="0" algn="just">
              <a:lnSpc>
                <a:spcPts val="2600"/>
              </a:lnSpc>
              <a:spcAft>
                <a:spcPts val="900"/>
              </a:spcAft>
              <a:buNone/>
            </a:pPr>
            <a:endPar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8" name="圓角矩形 11">
            <a:extLst>
              <a:ext uri="{FF2B5EF4-FFF2-40B4-BE49-F238E27FC236}">
                <a16:creationId xmlns:a16="http://schemas.microsoft.com/office/drawing/2014/main" id="{CAA05FE6-172F-44FC-8B54-9AB53C918E2F}"/>
              </a:ext>
            </a:extLst>
          </p:cNvPr>
          <p:cNvSpPr/>
          <p:nvPr/>
        </p:nvSpPr>
        <p:spPr>
          <a:xfrm>
            <a:off x="1259632" y="5445224"/>
            <a:ext cx="7056784" cy="1080120"/>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TW" altLang="en-US" sz="2400" dirty="0">
                <a:solidFill>
                  <a:srgbClr val="0000FF"/>
                </a:solidFill>
                <a:latin typeface="微軟正黑體" panose="020B0604030504040204" pitchFamily="34" charset="-120"/>
                <a:ea typeface="微軟正黑體" panose="020B0604030504040204" pitchFamily="34" charset="-120"/>
              </a:rPr>
              <a:t>電氣導線、接地導線與電源開關、機體外殼連接</a:t>
            </a:r>
          </a:p>
          <a:p>
            <a:pPr algn="just"/>
            <a:r>
              <a:rPr lang="zh-TW" altLang="en-US" sz="2400" dirty="0">
                <a:solidFill>
                  <a:srgbClr val="0000FF"/>
                </a:solidFill>
                <a:latin typeface="微軟正黑體" panose="020B0604030504040204" pitchFamily="34" charset="-120"/>
                <a:ea typeface="微軟正黑體" panose="020B0604030504040204" pitchFamily="34" charset="-120"/>
              </a:rPr>
              <a:t>之兩接線端，應使用壓著端子、墊圈及螺絲鎖緊。</a:t>
            </a:r>
          </a:p>
          <a:p>
            <a:pPr algn="just"/>
            <a:r>
              <a:rPr lang="zh-TW" altLang="en-US" sz="2400" dirty="0">
                <a:solidFill>
                  <a:srgbClr val="FF0000"/>
                </a:solidFill>
                <a:latin typeface="微軟正黑體" panose="020B0604030504040204" pitchFamily="34" charset="-120"/>
                <a:ea typeface="微軟正黑體" panose="020B0604030504040204" pitchFamily="34" charset="-120"/>
              </a:rPr>
              <a:t>罰扣</a:t>
            </a:r>
            <a:r>
              <a:rPr lang="en-US" altLang="zh-TW" sz="2400" dirty="0">
                <a:solidFill>
                  <a:srgbClr val="FF0000"/>
                </a:solidFill>
                <a:latin typeface="微軟正黑體" panose="020B0604030504040204" pitchFamily="34" charset="-120"/>
                <a:ea typeface="微軟正黑體" panose="020B0604030504040204" pitchFamily="34" charset="-120"/>
              </a:rPr>
              <a:t>5,000</a:t>
            </a:r>
            <a:r>
              <a:rPr lang="zh-TW" altLang="en-US" sz="2400" dirty="0">
                <a:solidFill>
                  <a:srgbClr val="FF0000"/>
                </a:solidFill>
                <a:latin typeface="微軟正黑體" panose="020B0604030504040204" pitchFamily="34" charset="-120"/>
                <a:ea typeface="微軟正黑體" panose="020B0604030504040204" pitchFamily="34" charset="-120"/>
              </a:rPr>
              <a:t>元並禁止使用</a:t>
            </a:r>
          </a:p>
        </p:txBody>
      </p:sp>
      <p:pic>
        <p:nvPicPr>
          <p:cNvPr id="5" name="Picture 47" descr="DSCN029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1556792"/>
            <a:ext cx="5832648" cy="375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50"/>
          <p:cNvSpPr>
            <a:spLocks noChangeArrowheads="1"/>
          </p:cNvSpPr>
          <p:nvPr/>
        </p:nvSpPr>
        <p:spPr bwMode="auto">
          <a:xfrm>
            <a:off x="2892344" y="3215355"/>
            <a:ext cx="2615760" cy="719137"/>
          </a:xfrm>
          <a:prstGeom prst="ellipse">
            <a:avLst/>
          </a:prstGeom>
          <a:noFill/>
          <a:ln w="349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baseline="30000">
                <a:solidFill>
                  <a:schemeClr val="tx1"/>
                </a:solidFill>
                <a:latin typeface="Arial" panose="020B0604020202020204" pitchFamily="34" charset="0"/>
                <a:ea typeface="標楷體" panose="03000509000000000000" pitchFamily="65" charset="-120"/>
              </a:defRPr>
            </a:lvl1pPr>
            <a:lvl2pPr marL="742950" indent="-285750" eaLnBrk="0" hangingPunct="0">
              <a:defRPr kumimoji="1" baseline="30000">
                <a:solidFill>
                  <a:schemeClr val="tx1"/>
                </a:solidFill>
                <a:latin typeface="Arial" panose="020B0604020202020204" pitchFamily="34" charset="0"/>
                <a:ea typeface="標楷體" panose="03000509000000000000" pitchFamily="65" charset="-120"/>
              </a:defRPr>
            </a:lvl2pPr>
            <a:lvl3pPr marL="1143000" indent="-228600" eaLnBrk="0" hangingPunct="0">
              <a:defRPr kumimoji="1" baseline="30000">
                <a:solidFill>
                  <a:schemeClr val="tx1"/>
                </a:solidFill>
                <a:latin typeface="Arial" panose="020B0604020202020204" pitchFamily="34" charset="0"/>
                <a:ea typeface="標楷體" panose="03000509000000000000" pitchFamily="65" charset="-120"/>
              </a:defRPr>
            </a:lvl3pPr>
            <a:lvl4pPr marL="1600200" indent="-228600" eaLnBrk="0" hangingPunct="0">
              <a:defRPr kumimoji="1" baseline="30000">
                <a:solidFill>
                  <a:schemeClr val="tx1"/>
                </a:solidFill>
                <a:latin typeface="Arial" panose="020B0604020202020204" pitchFamily="34" charset="0"/>
                <a:ea typeface="標楷體" panose="03000509000000000000" pitchFamily="65" charset="-120"/>
              </a:defRPr>
            </a:lvl4pPr>
            <a:lvl5pPr marL="2057400" indent="-228600" eaLnBrk="0" hangingPunct="0">
              <a:defRPr kumimoji="1" baseline="30000">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baseline="30000">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baseline="30000">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baseline="30000">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baseline="30000">
                <a:solidFill>
                  <a:schemeClr val="tx1"/>
                </a:solidFill>
                <a:latin typeface="Arial" panose="020B0604020202020204" pitchFamily="34" charset="0"/>
                <a:ea typeface="標楷體" panose="03000509000000000000" pitchFamily="65" charset="-120"/>
              </a:defRPr>
            </a:lvl9pPr>
          </a:lstStyle>
          <a:p>
            <a:pPr eaLnBrk="1" hangingPunct="1"/>
            <a:endParaRPr lang="zh-TW" altLang="zh-TW" sz="2400" baseline="0">
              <a:solidFill>
                <a:srgbClr val="FF0000"/>
              </a:solidFill>
              <a:ea typeface="新細明體" panose="02020500000000000000" pitchFamily="18" charset="-120"/>
            </a:endParaRPr>
          </a:p>
        </p:txBody>
      </p:sp>
      <p:sp>
        <p:nvSpPr>
          <p:cNvPr id="7" name="矩形 6"/>
          <p:cNvSpPr/>
          <p:nvPr/>
        </p:nvSpPr>
        <p:spPr>
          <a:xfrm>
            <a:off x="4168495" y="2332301"/>
            <a:ext cx="2954655" cy="369332"/>
          </a:xfrm>
          <a:prstGeom prst="rect">
            <a:avLst/>
          </a:prstGeom>
          <a:solidFill>
            <a:schemeClr val="bg1"/>
          </a:solidFill>
        </p:spPr>
        <p:txBody>
          <a:bodyPr wrap="none">
            <a:spAutoFit/>
          </a:bodyPr>
          <a:lstStyle/>
          <a:p>
            <a:r>
              <a:rPr lang="zh-TW" altLang="en-US" b="1" dirty="0">
                <a:latin typeface="微軟正黑體" panose="020B0604030504040204" pitchFamily="34" charset="-120"/>
                <a:ea typeface="微軟正黑體" panose="020B0604030504040204" pitchFamily="34" charset="-120"/>
              </a:rPr>
              <a:t>使用端子連接，並進行包覆</a:t>
            </a:r>
          </a:p>
        </p:txBody>
      </p:sp>
    </p:spTree>
    <p:extLst>
      <p:ext uri="{BB962C8B-B14F-4D97-AF65-F5344CB8AC3E}">
        <p14:creationId xmlns:p14="http://schemas.microsoft.com/office/powerpoint/2010/main" val="10208910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用電作業安全</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dirty="0">
                <a:solidFill>
                  <a:srgbClr val="DC5722"/>
                </a:solidFill>
                <a:latin typeface="微軟正黑體" panose="020B0604030504040204" pitchFamily="34" charset="-120"/>
                <a:ea typeface="微軟正黑體" panose="020B0604030504040204" pitchFamily="34" charset="-120"/>
              </a:rPr>
              <a:t>用電標準接線</a:t>
            </a:r>
          </a:p>
          <a:p>
            <a:pPr marL="0" indent="0" algn="just">
              <a:lnSpc>
                <a:spcPts val="2600"/>
              </a:lnSpc>
              <a:spcAft>
                <a:spcPts val="900"/>
              </a:spcAft>
              <a:buNone/>
            </a:pPr>
            <a:endPar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8" name="圓角矩形 11">
            <a:extLst>
              <a:ext uri="{FF2B5EF4-FFF2-40B4-BE49-F238E27FC236}">
                <a16:creationId xmlns:a16="http://schemas.microsoft.com/office/drawing/2014/main" id="{CAA05FE6-172F-44FC-8B54-9AB53C918E2F}"/>
              </a:ext>
            </a:extLst>
          </p:cNvPr>
          <p:cNvSpPr/>
          <p:nvPr/>
        </p:nvSpPr>
        <p:spPr>
          <a:xfrm>
            <a:off x="1259632" y="5445224"/>
            <a:ext cx="7056784" cy="1080120"/>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TW" altLang="en-US" sz="2400" dirty="0">
                <a:solidFill>
                  <a:srgbClr val="0000FF"/>
                </a:solidFill>
                <a:latin typeface="微軟正黑體" panose="020B0604030504040204" pitchFamily="34" charset="-120"/>
                <a:ea typeface="微軟正黑體" panose="020B0604030504040204" pitchFamily="34" charset="-120"/>
              </a:rPr>
              <a:t>使用中機械之電線應完好不應破損裸露，且地面潮濕時須架高，避免人員出入有感電之虞，</a:t>
            </a:r>
            <a:r>
              <a:rPr lang="zh-TW" altLang="en-US" sz="2400" dirty="0">
                <a:solidFill>
                  <a:srgbClr val="FF0000"/>
                </a:solidFill>
                <a:latin typeface="微軟正黑體" panose="020B0604030504040204" pitchFamily="34" charset="-120"/>
                <a:ea typeface="微軟正黑體" panose="020B0604030504040204" pitchFamily="34" charset="-120"/>
              </a:rPr>
              <a:t>罰扣</a:t>
            </a:r>
            <a:r>
              <a:rPr lang="en-US" altLang="zh-TW" sz="2400" dirty="0">
                <a:solidFill>
                  <a:srgbClr val="FF0000"/>
                </a:solidFill>
                <a:latin typeface="微軟正黑體" panose="020B0604030504040204" pitchFamily="34" charset="-120"/>
                <a:ea typeface="微軟正黑體" panose="020B0604030504040204" pitchFamily="34" charset="-120"/>
              </a:rPr>
              <a:t>20,000</a:t>
            </a:r>
            <a:r>
              <a:rPr lang="zh-TW" altLang="en-US" sz="2400" dirty="0">
                <a:solidFill>
                  <a:srgbClr val="FF0000"/>
                </a:solidFill>
                <a:latin typeface="微軟正黑體" panose="020B0604030504040204" pitchFamily="34" charset="-120"/>
                <a:ea typeface="微軟正黑體" panose="020B0604030504040204" pitchFamily="34" charset="-120"/>
              </a:rPr>
              <a:t>元，並禁止使用</a:t>
            </a:r>
          </a:p>
        </p:txBody>
      </p:sp>
      <p:pic>
        <p:nvPicPr>
          <p:cNvPr id="9"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024747" y="1603136"/>
            <a:ext cx="5040560" cy="3691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橢圓 9"/>
          <p:cNvSpPr/>
          <p:nvPr/>
        </p:nvSpPr>
        <p:spPr>
          <a:xfrm>
            <a:off x="3708021" y="2597812"/>
            <a:ext cx="2319804" cy="180754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TW"/>
            </a:defPPr>
            <a:lvl1pPr algn="l" rtl="0" fontAlgn="base">
              <a:spcBef>
                <a:spcPct val="0"/>
              </a:spcBef>
              <a:spcAft>
                <a:spcPct val="0"/>
              </a:spcAft>
              <a:defRPr kumimoji="1" kern="1200">
                <a:solidFill>
                  <a:schemeClr val="lt1"/>
                </a:solidFill>
                <a:latin typeface="+mn-lt"/>
                <a:ea typeface="+mn-ea"/>
                <a:cs typeface="+mn-cs"/>
              </a:defRPr>
            </a:lvl1pPr>
            <a:lvl2pPr marL="457200" algn="l" rtl="0" fontAlgn="base">
              <a:spcBef>
                <a:spcPct val="0"/>
              </a:spcBef>
              <a:spcAft>
                <a:spcPct val="0"/>
              </a:spcAft>
              <a:defRPr kumimoji="1" kern="1200">
                <a:solidFill>
                  <a:schemeClr val="lt1"/>
                </a:solidFill>
                <a:latin typeface="+mn-lt"/>
                <a:ea typeface="+mn-ea"/>
                <a:cs typeface="+mn-cs"/>
              </a:defRPr>
            </a:lvl2pPr>
            <a:lvl3pPr marL="914400" algn="l" rtl="0" fontAlgn="base">
              <a:spcBef>
                <a:spcPct val="0"/>
              </a:spcBef>
              <a:spcAft>
                <a:spcPct val="0"/>
              </a:spcAft>
              <a:defRPr kumimoji="1" kern="1200">
                <a:solidFill>
                  <a:schemeClr val="lt1"/>
                </a:solidFill>
                <a:latin typeface="+mn-lt"/>
                <a:ea typeface="+mn-ea"/>
                <a:cs typeface="+mn-cs"/>
              </a:defRPr>
            </a:lvl3pPr>
            <a:lvl4pPr marL="1371600" algn="l" rtl="0" fontAlgn="base">
              <a:spcBef>
                <a:spcPct val="0"/>
              </a:spcBef>
              <a:spcAft>
                <a:spcPct val="0"/>
              </a:spcAft>
              <a:defRPr kumimoji="1" kern="1200">
                <a:solidFill>
                  <a:schemeClr val="lt1"/>
                </a:solidFill>
                <a:latin typeface="+mn-lt"/>
                <a:ea typeface="+mn-ea"/>
                <a:cs typeface="+mn-cs"/>
              </a:defRPr>
            </a:lvl4pPr>
            <a:lvl5pPr marL="1828800" algn="l" rtl="0" fontAlgn="base">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lang="zh-TW" altLang="en-US"/>
          </a:p>
        </p:txBody>
      </p:sp>
      <p:pic>
        <p:nvPicPr>
          <p:cNvPr id="11"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45274" y="2849219"/>
            <a:ext cx="1730973" cy="242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橢圓 11"/>
          <p:cNvSpPr/>
          <p:nvPr/>
        </p:nvSpPr>
        <p:spPr>
          <a:xfrm>
            <a:off x="2024747" y="4530217"/>
            <a:ext cx="325515" cy="72151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TW"/>
            </a:defPPr>
            <a:lvl1pPr algn="l" rtl="0" fontAlgn="base">
              <a:spcBef>
                <a:spcPct val="0"/>
              </a:spcBef>
              <a:spcAft>
                <a:spcPct val="0"/>
              </a:spcAft>
              <a:defRPr kumimoji="1" kern="1200">
                <a:solidFill>
                  <a:schemeClr val="lt1"/>
                </a:solidFill>
                <a:latin typeface="+mn-lt"/>
                <a:ea typeface="+mn-ea"/>
                <a:cs typeface="+mn-cs"/>
              </a:defRPr>
            </a:lvl1pPr>
            <a:lvl2pPr marL="457200" algn="l" rtl="0" fontAlgn="base">
              <a:spcBef>
                <a:spcPct val="0"/>
              </a:spcBef>
              <a:spcAft>
                <a:spcPct val="0"/>
              </a:spcAft>
              <a:defRPr kumimoji="1" kern="1200">
                <a:solidFill>
                  <a:schemeClr val="lt1"/>
                </a:solidFill>
                <a:latin typeface="+mn-lt"/>
                <a:ea typeface="+mn-ea"/>
                <a:cs typeface="+mn-cs"/>
              </a:defRPr>
            </a:lvl2pPr>
            <a:lvl3pPr marL="914400" algn="l" rtl="0" fontAlgn="base">
              <a:spcBef>
                <a:spcPct val="0"/>
              </a:spcBef>
              <a:spcAft>
                <a:spcPct val="0"/>
              </a:spcAft>
              <a:defRPr kumimoji="1" kern="1200">
                <a:solidFill>
                  <a:schemeClr val="lt1"/>
                </a:solidFill>
                <a:latin typeface="+mn-lt"/>
                <a:ea typeface="+mn-ea"/>
                <a:cs typeface="+mn-cs"/>
              </a:defRPr>
            </a:lvl3pPr>
            <a:lvl4pPr marL="1371600" algn="l" rtl="0" fontAlgn="base">
              <a:spcBef>
                <a:spcPct val="0"/>
              </a:spcBef>
              <a:spcAft>
                <a:spcPct val="0"/>
              </a:spcAft>
              <a:defRPr kumimoji="1" kern="1200">
                <a:solidFill>
                  <a:schemeClr val="lt1"/>
                </a:solidFill>
                <a:latin typeface="+mn-lt"/>
                <a:ea typeface="+mn-ea"/>
                <a:cs typeface="+mn-cs"/>
              </a:defRPr>
            </a:lvl4pPr>
            <a:lvl5pPr marL="1828800" algn="l" rtl="0" fontAlgn="base">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lang="zh-TW" altLang="en-US"/>
          </a:p>
        </p:txBody>
      </p:sp>
      <p:cxnSp>
        <p:nvCxnSpPr>
          <p:cNvPr id="13" name="直線單箭頭接點 12"/>
          <p:cNvCxnSpPr/>
          <p:nvPr/>
        </p:nvCxnSpPr>
        <p:spPr>
          <a:xfrm flipH="1">
            <a:off x="2696083" y="3921511"/>
            <a:ext cx="1151469" cy="483843"/>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65511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4.</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高空</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架</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作業安全</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企業事故案例</a:t>
            </a:r>
          </a:p>
        </p:txBody>
      </p:sp>
      <p:sp>
        <p:nvSpPr>
          <p:cNvPr id="5" name="矩形 4"/>
          <p:cNvSpPr/>
          <p:nvPr/>
        </p:nvSpPr>
        <p:spPr>
          <a:xfrm>
            <a:off x="683568" y="1410483"/>
            <a:ext cx="8208912" cy="1569660"/>
          </a:xfrm>
          <a:prstGeom prst="rect">
            <a:avLst/>
          </a:prstGeom>
        </p:spPr>
        <p:txBody>
          <a:bodyPr wrap="square">
            <a:spAutoFit/>
          </a:bodyPr>
          <a:lstStyle/>
          <a:p>
            <a:pPr>
              <a:spcBef>
                <a:spcPts val="0"/>
              </a:spcBef>
              <a:buNone/>
            </a:pPr>
            <a:r>
              <a:rPr kumimoji="0" lang="zh-TW" altLang="en-US" sz="2400" b="1" dirty="0">
                <a:solidFill>
                  <a:srgbClr val="0000FF"/>
                </a:solidFill>
                <a:latin typeface="微軟正黑體" panose="020B0604030504040204" pitchFamily="34" charset="-120"/>
                <a:ea typeface="微軟正黑體" panose="020B0604030504040204" pitchFamily="34" charset="-120"/>
              </a:rPr>
              <a:t>事故摘要：</a:t>
            </a:r>
            <a:r>
              <a:rPr kumimoji="0" lang="en-US" altLang="zh-TW" sz="2400" b="1" dirty="0">
                <a:solidFill>
                  <a:srgbClr val="0000FF"/>
                </a:solidFill>
                <a:latin typeface="微軟正黑體" panose="020B0604030504040204" pitchFamily="34" charset="-120"/>
                <a:ea typeface="微軟正黑體" panose="020B0604030504040204" pitchFamily="34" charset="-120"/>
              </a:rPr>
              <a:t>2016</a:t>
            </a:r>
            <a:r>
              <a:rPr kumimoji="0" lang="zh-TW" altLang="en-US" sz="2400" b="1" dirty="0">
                <a:solidFill>
                  <a:srgbClr val="0000FF"/>
                </a:solidFill>
                <a:latin typeface="微軟正黑體" panose="020B0604030504040204" pitchFamily="34" charset="-120"/>
                <a:ea typeface="微軟正黑體" panose="020B0604030504040204" pitchFamily="34" charset="-120"/>
              </a:rPr>
              <a:t>年廠商</a:t>
            </a:r>
            <a:r>
              <a:rPr kumimoji="0" lang="en-US" altLang="zh-TW" sz="2400" b="1" dirty="0">
                <a:solidFill>
                  <a:srgbClr val="0000FF"/>
                </a:solidFill>
                <a:latin typeface="微軟正黑體" panose="020B0604030504040204" pitchFamily="34" charset="-120"/>
                <a:ea typeface="微軟正黑體" panose="020B0604030504040204" pitchFamily="34" charset="-120"/>
              </a:rPr>
              <a:t>3</a:t>
            </a:r>
            <a:r>
              <a:rPr kumimoji="0" lang="zh-TW" altLang="en-US" sz="2400" b="1" dirty="0">
                <a:solidFill>
                  <a:srgbClr val="0000FF"/>
                </a:solidFill>
                <a:latin typeface="微軟正黑體" panose="020B0604030504040204" pitchFamily="34" charset="-120"/>
                <a:ea typeface="微軟正黑體" panose="020B0604030504040204" pitchFamily="34" charset="-120"/>
              </a:rPr>
              <a:t>名員工，於公共管架過路段進行鏈條懸吊</a:t>
            </a:r>
            <a:r>
              <a:rPr kumimoji="0" lang="en-US" altLang="zh-TW" sz="2400" b="1" dirty="0">
                <a:solidFill>
                  <a:srgbClr val="0000FF"/>
                </a:solidFill>
                <a:latin typeface="微軟正黑體" panose="020B0604030504040204" pitchFamily="34" charset="-120"/>
                <a:ea typeface="微軟正黑體" panose="020B0604030504040204" pitchFamily="34" charset="-120"/>
              </a:rPr>
              <a:t>(</a:t>
            </a:r>
            <a:r>
              <a:rPr kumimoji="0" lang="zh-TW" altLang="en-US" sz="2400" b="1" dirty="0">
                <a:solidFill>
                  <a:srgbClr val="0000FF"/>
                </a:solidFill>
                <a:latin typeface="微軟正黑體" panose="020B0604030504040204" pitchFamily="34" charset="-120"/>
                <a:ea typeface="微軟正黑體" panose="020B0604030504040204" pitchFamily="34" charset="-120"/>
              </a:rPr>
              <a:t>施工組構架式</a:t>
            </a:r>
            <a:r>
              <a:rPr kumimoji="0" lang="en-US" altLang="zh-TW" sz="2400" b="1" dirty="0">
                <a:solidFill>
                  <a:srgbClr val="0000FF"/>
                </a:solidFill>
                <a:latin typeface="微軟正黑體" panose="020B0604030504040204" pitchFamily="34" charset="-120"/>
                <a:ea typeface="微軟正黑體" panose="020B0604030504040204" pitchFamily="34" charset="-120"/>
              </a:rPr>
              <a:t>)</a:t>
            </a:r>
            <a:r>
              <a:rPr kumimoji="0" lang="zh-TW" altLang="en-US" sz="2400" b="1" dirty="0">
                <a:solidFill>
                  <a:srgbClr val="0000FF"/>
                </a:solidFill>
                <a:latin typeface="微軟正黑體" panose="020B0604030504040204" pitchFamily="34" charset="-120"/>
                <a:ea typeface="微軟正黑體" panose="020B0604030504040204" pitchFamily="34" charset="-120"/>
              </a:rPr>
              <a:t>施工架搭設作業，過程中懸吊鏈條登山扣變形脫落</a:t>
            </a:r>
            <a:r>
              <a:rPr kumimoji="0" lang="en-US" altLang="zh-TW" sz="2400" b="1" dirty="0">
                <a:solidFill>
                  <a:srgbClr val="0000FF"/>
                </a:solidFill>
                <a:latin typeface="微軟正黑體" panose="020B0604030504040204" pitchFamily="34" charset="-120"/>
                <a:ea typeface="微軟正黑體" panose="020B0604030504040204" pitchFamily="34" charset="-120"/>
              </a:rPr>
              <a:t>(</a:t>
            </a:r>
            <a:r>
              <a:rPr kumimoji="0" lang="zh-TW" altLang="en-US" sz="2400" b="1" dirty="0">
                <a:solidFill>
                  <a:srgbClr val="0000FF"/>
                </a:solidFill>
                <a:latin typeface="微軟正黑體" panose="020B0604030504040204" pitchFamily="34" charset="-120"/>
                <a:ea typeface="微軟正黑體" panose="020B0604030504040204" pitchFamily="34" charset="-120"/>
              </a:rPr>
              <a:t>疑似荷重超載</a:t>
            </a:r>
            <a:r>
              <a:rPr kumimoji="0" lang="en-US" altLang="zh-TW" sz="2400" b="1" dirty="0">
                <a:solidFill>
                  <a:srgbClr val="0000FF"/>
                </a:solidFill>
                <a:latin typeface="微軟正黑體" panose="020B0604030504040204" pitchFamily="34" charset="-120"/>
                <a:ea typeface="微軟正黑體" panose="020B0604030504040204" pitchFamily="34" charset="-120"/>
              </a:rPr>
              <a:t>)</a:t>
            </a:r>
            <a:r>
              <a:rPr kumimoji="0" lang="zh-TW" altLang="en-US" sz="2400" b="1" dirty="0">
                <a:solidFill>
                  <a:srgbClr val="0000FF"/>
                </a:solidFill>
                <a:latin typeface="微軟正黑體" panose="020B0604030504040204" pitchFamily="34" charset="-120"/>
                <a:ea typeface="微軟正黑體" panose="020B0604030504040204" pitchFamily="34" charset="-120"/>
              </a:rPr>
              <a:t>，造成</a:t>
            </a:r>
            <a:r>
              <a:rPr kumimoji="0" lang="en-US" altLang="zh-TW" sz="2400" b="1" dirty="0">
                <a:solidFill>
                  <a:srgbClr val="0000FF"/>
                </a:solidFill>
                <a:latin typeface="微軟正黑體" panose="020B0604030504040204" pitchFamily="34" charset="-120"/>
                <a:ea typeface="微軟正黑體" panose="020B0604030504040204" pitchFamily="34" charset="-120"/>
              </a:rPr>
              <a:t>3</a:t>
            </a:r>
            <a:r>
              <a:rPr kumimoji="0" lang="zh-TW" altLang="en-US" sz="2400" b="1" dirty="0">
                <a:solidFill>
                  <a:srgbClr val="0000FF"/>
                </a:solidFill>
                <a:latin typeface="微軟正黑體" panose="020B0604030504040204" pitchFamily="34" charset="-120"/>
                <a:ea typeface="微軟正黑體" panose="020B0604030504040204" pitchFamily="34" charset="-120"/>
              </a:rPr>
              <a:t>人隨倒塌之施工架墜落地面，導致</a:t>
            </a:r>
            <a:r>
              <a:rPr kumimoji="0" lang="en-US" altLang="zh-TW" sz="2400" b="1" dirty="0">
                <a:solidFill>
                  <a:srgbClr val="0000FF"/>
                </a:solidFill>
                <a:latin typeface="微軟正黑體" panose="020B0604030504040204" pitchFamily="34" charset="-120"/>
                <a:ea typeface="微軟正黑體" panose="020B0604030504040204" pitchFamily="34" charset="-120"/>
              </a:rPr>
              <a:t>1</a:t>
            </a:r>
            <a:r>
              <a:rPr kumimoji="0" lang="zh-TW" altLang="en-US" sz="2400" b="1" dirty="0">
                <a:solidFill>
                  <a:srgbClr val="0000FF"/>
                </a:solidFill>
                <a:latin typeface="微軟正黑體" panose="020B0604030504040204" pitchFamily="34" charset="-120"/>
                <a:ea typeface="微軟正黑體" panose="020B0604030504040204" pitchFamily="34" charset="-120"/>
              </a:rPr>
              <a:t>人死亡、</a:t>
            </a:r>
            <a:r>
              <a:rPr kumimoji="0" lang="en-US" altLang="zh-TW" sz="2400" b="1" dirty="0">
                <a:solidFill>
                  <a:srgbClr val="0000FF"/>
                </a:solidFill>
                <a:latin typeface="微軟正黑體" panose="020B0604030504040204" pitchFamily="34" charset="-120"/>
                <a:ea typeface="微軟正黑體" panose="020B0604030504040204" pitchFamily="34" charset="-120"/>
              </a:rPr>
              <a:t>2</a:t>
            </a:r>
            <a:r>
              <a:rPr kumimoji="0" lang="zh-TW" altLang="en-US" sz="2400" b="1" dirty="0">
                <a:solidFill>
                  <a:srgbClr val="0000FF"/>
                </a:solidFill>
                <a:latin typeface="微軟正黑體" panose="020B0604030504040204" pitchFamily="34" charset="-120"/>
                <a:ea typeface="微軟正黑體" panose="020B0604030504040204" pitchFamily="34" charset="-120"/>
              </a:rPr>
              <a:t>人分別輕</a:t>
            </a:r>
            <a:r>
              <a:rPr kumimoji="0" lang="en-US" altLang="zh-TW" sz="2400" b="1" dirty="0">
                <a:solidFill>
                  <a:srgbClr val="0000FF"/>
                </a:solidFill>
                <a:latin typeface="微軟正黑體" panose="020B0604030504040204" pitchFamily="34" charset="-120"/>
                <a:ea typeface="微軟正黑體" panose="020B0604030504040204" pitchFamily="34" charset="-120"/>
              </a:rPr>
              <a:t>/</a:t>
            </a:r>
            <a:r>
              <a:rPr kumimoji="0" lang="zh-TW" altLang="en-US" sz="2400" b="1" dirty="0">
                <a:solidFill>
                  <a:srgbClr val="0000FF"/>
                </a:solidFill>
                <a:latin typeface="微軟正黑體" panose="020B0604030504040204" pitchFamily="34" charset="-120"/>
                <a:ea typeface="微軟正黑體" panose="020B0604030504040204" pitchFamily="34" charset="-120"/>
              </a:rPr>
              <a:t>重傷。</a:t>
            </a:r>
            <a:endParaRPr kumimoji="0" lang="en-US" altLang="zh-TW" sz="2400" b="1" dirty="0">
              <a:solidFill>
                <a:srgbClr val="0000FF"/>
              </a:solidFill>
              <a:latin typeface="微軟正黑體" panose="020B0604030504040204" pitchFamily="34" charset="-120"/>
              <a:ea typeface="微軟正黑體" panose="020B0604030504040204" pitchFamily="34" charset="-120"/>
            </a:endParaRPr>
          </a:p>
        </p:txBody>
      </p:sp>
      <p:pic>
        <p:nvPicPr>
          <p:cNvPr id="3" name="圖片 2"/>
          <p:cNvPicPr>
            <a:picLocks noChangeAspect="1"/>
          </p:cNvPicPr>
          <p:nvPr/>
        </p:nvPicPr>
        <p:blipFill>
          <a:blip r:embed="rId3"/>
          <a:stretch>
            <a:fillRect/>
          </a:stretch>
        </p:blipFill>
        <p:spPr>
          <a:xfrm>
            <a:off x="1763688" y="2980143"/>
            <a:ext cx="5839553" cy="3484490"/>
          </a:xfrm>
          <a:prstGeom prst="rect">
            <a:avLst/>
          </a:prstGeom>
        </p:spPr>
      </p:pic>
    </p:spTree>
    <p:extLst>
      <p:ext uri="{BB962C8B-B14F-4D97-AF65-F5344CB8AC3E}">
        <p14:creationId xmlns:p14="http://schemas.microsoft.com/office/powerpoint/2010/main" val="42287365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4.</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高空</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架</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作業安全</a:t>
            </a:r>
          </a:p>
        </p:txBody>
      </p:sp>
      <p:sp>
        <p:nvSpPr>
          <p:cNvPr id="14" name="矩形: 圓角 210">
            <a:extLst>
              <a:ext uri="{FF2B5EF4-FFF2-40B4-BE49-F238E27FC236}">
                <a16:creationId xmlns:a16="http://schemas.microsoft.com/office/drawing/2014/main" id="{971CBCA8-7F99-49CA-8FA9-A4214D9DC31F}"/>
              </a:ext>
            </a:extLst>
          </p:cNvPr>
          <p:cNvSpPr/>
          <p:nvPr/>
        </p:nvSpPr>
        <p:spPr>
          <a:xfrm>
            <a:off x="107504" y="1628800"/>
            <a:ext cx="8928992" cy="3096344"/>
          </a:xfrm>
          <a:custGeom>
            <a:avLst/>
            <a:gdLst>
              <a:gd name="connsiteX0" fmla="*/ 0 w 6762126"/>
              <a:gd name="connsiteY0" fmla="*/ 630565 h 6323351"/>
              <a:gd name="connsiteX1" fmla="*/ 630565 w 6762126"/>
              <a:gd name="connsiteY1" fmla="*/ 0 h 6323351"/>
              <a:gd name="connsiteX2" fmla="*/ 6131561 w 6762126"/>
              <a:gd name="connsiteY2" fmla="*/ 0 h 6323351"/>
              <a:gd name="connsiteX3" fmla="*/ 6762126 w 6762126"/>
              <a:gd name="connsiteY3" fmla="*/ 630565 h 6323351"/>
              <a:gd name="connsiteX4" fmla="*/ 6762126 w 6762126"/>
              <a:gd name="connsiteY4" fmla="*/ 5692786 h 6323351"/>
              <a:gd name="connsiteX5" fmla="*/ 6131561 w 6762126"/>
              <a:gd name="connsiteY5" fmla="*/ 6323351 h 6323351"/>
              <a:gd name="connsiteX6" fmla="*/ 630565 w 6762126"/>
              <a:gd name="connsiteY6" fmla="*/ 6323351 h 6323351"/>
              <a:gd name="connsiteX7" fmla="*/ 0 w 6762126"/>
              <a:gd name="connsiteY7" fmla="*/ 5692786 h 6323351"/>
              <a:gd name="connsiteX8" fmla="*/ 0 w 6762126"/>
              <a:gd name="connsiteY8" fmla="*/ 630565 h 6323351"/>
              <a:gd name="connsiteX0" fmla="*/ 0 w 6762126"/>
              <a:gd name="connsiteY0" fmla="*/ 505437 h 6323351"/>
              <a:gd name="connsiteX1" fmla="*/ 630565 w 6762126"/>
              <a:gd name="connsiteY1" fmla="*/ 0 h 6323351"/>
              <a:gd name="connsiteX2" fmla="*/ 6131561 w 6762126"/>
              <a:gd name="connsiteY2" fmla="*/ 0 h 6323351"/>
              <a:gd name="connsiteX3" fmla="*/ 6762126 w 6762126"/>
              <a:gd name="connsiteY3" fmla="*/ 630565 h 6323351"/>
              <a:gd name="connsiteX4" fmla="*/ 6762126 w 6762126"/>
              <a:gd name="connsiteY4" fmla="*/ 5692786 h 6323351"/>
              <a:gd name="connsiteX5" fmla="*/ 6131561 w 6762126"/>
              <a:gd name="connsiteY5" fmla="*/ 6323351 h 6323351"/>
              <a:gd name="connsiteX6" fmla="*/ 630565 w 6762126"/>
              <a:gd name="connsiteY6" fmla="*/ 6323351 h 6323351"/>
              <a:gd name="connsiteX7" fmla="*/ 0 w 6762126"/>
              <a:gd name="connsiteY7" fmla="*/ 5692786 h 6323351"/>
              <a:gd name="connsiteX8" fmla="*/ 0 w 6762126"/>
              <a:gd name="connsiteY8" fmla="*/ 505437 h 6323351"/>
              <a:gd name="connsiteX0" fmla="*/ 9745 w 6762126"/>
              <a:gd name="connsiteY0" fmla="*/ 457310 h 6323351"/>
              <a:gd name="connsiteX1" fmla="*/ 630565 w 6762126"/>
              <a:gd name="connsiteY1" fmla="*/ 0 h 6323351"/>
              <a:gd name="connsiteX2" fmla="*/ 6131561 w 6762126"/>
              <a:gd name="connsiteY2" fmla="*/ 0 h 6323351"/>
              <a:gd name="connsiteX3" fmla="*/ 6762126 w 6762126"/>
              <a:gd name="connsiteY3" fmla="*/ 630565 h 6323351"/>
              <a:gd name="connsiteX4" fmla="*/ 6762126 w 6762126"/>
              <a:gd name="connsiteY4" fmla="*/ 5692786 h 6323351"/>
              <a:gd name="connsiteX5" fmla="*/ 6131561 w 6762126"/>
              <a:gd name="connsiteY5" fmla="*/ 6323351 h 6323351"/>
              <a:gd name="connsiteX6" fmla="*/ 630565 w 6762126"/>
              <a:gd name="connsiteY6" fmla="*/ 6323351 h 6323351"/>
              <a:gd name="connsiteX7" fmla="*/ 0 w 6762126"/>
              <a:gd name="connsiteY7" fmla="*/ 5692786 h 6323351"/>
              <a:gd name="connsiteX8" fmla="*/ 9745 w 6762126"/>
              <a:gd name="connsiteY8" fmla="*/ 457310 h 6323351"/>
              <a:gd name="connsiteX0" fmla="*/ 9745 w 6762126"/>
              <a:gd name="connsiteY0" fmla="*/ 619692 h 6323351"/>
              <a:gd name="connsiteX1" fmla="*/ 630565 w 6762126"/>
              <a:gd name="connsiteY1" fmla="*/ 0 h 6323351"/>
              <a:gd name="connsiteX2" fmla="*/ 6131561 w 6762126"/>
              <a:gd name="connsiteY2" fmla="*/ 0 h 6323351"/>
              <a:gd name="connsiteX3" fmla="*/ 6762126 w 6762126"/>
              <a:gd name="connsiteY3" fmla="*/ 630565 h 6323351"/>
              <a:gd name="connsiteX4" fmla="*/ 6762126 w 6762126"/>
              <a:gd name="connsiteY4" fmla="*/ 5692786 h 6323351"/>
              <a:gd name="connsiteX5" fmla="*/ 6131561 w 6762126"/>
              <a:gd name="connsiteY5" fmla="*/ 6323351 h 6323351"/>
              <a:gd name="connsiteX6" fmla="*/ 630565 w 6762126"/>
              <a:gd name="connsiteY6" fmla="*/ 6323351 h 6323351"/>
              <a:gd name="connsiteX7" fmla="*/ 0 w 6762126"/>
              <a:gd name="connsiteY7" fmla="*/ 5692786 h 6323351"/>
              <a:gd name="connsiteX8" fmla="*/ 9745 w 6762126"/>
              <a:gd name="connsiteY8" fmla="*/ 619692 h 6323351"/>
              <a:gd name="connsiteX0" fmla="*/ 209 w 6791568"/>
              <a:gd name="connsiteY0" fmla="*/ 533725 h 6323351"/>
              <a:gd name="connsiteX1" fmla="*/ 660007 w 6791568"/>
              <a:gd name="connsiteY1" fmla="*/ 0 h 6323351"/>
              <a:gd name="connsiteX2" fmla="*/ 6161003 w 6791568"/>
              <a:gd name="connsiteY2" fmla="*/ 0 h 6323351"/>
              <a:gd name="connsiteX3" fmla="*/ 6791568 w 6791568"/>
              <a:gd name="connsiteY3" fmla="*/ 630565 h 6323351"/>
              <a:gd name="connsiteX4" fmla="*/ 6791568 w 6791568"/>
              <a:gd name="connsiteY4" fmla="*/ 5692786 h 6323351"/>
              <a:gd name="connsiteX5" fmla="*/ 6161003 w 6791568"/>
              <a:gd name="connsiteY5" fmla="*/ 6323351 h 6323351"/>
              <a:gd name="connsiteX6" fmla="*/ 660007 w 6791568"/>
              <a:gd name="connsiteY6" fmla="*/ 6323351 h 6323351"/>
              <a:gd name="connsiteX7" fmla="*/ 29442 w 6791568"/>
              <a:gd name="connsiteY7" fmla="*/ 5692786 h 6323351"/>
              <a:gd name="connsiteX8" fmla="*/ 209 w 6791568"/>
              <a:gd name="connsiteY8" fmla="*/ 533725 h 6323351"/>
              <a:gd name="connsiteX0" fmla="*/ 209 w 6791568"/>
              <a:gd name="connsiteY0" fmla="*/ 524173 h 6323351"/>
              <a:gd name="connsiteX1" fmla="*/ 660007 w 6791568"/>
              <a:gd name="connsiteY1" fmla="*/ 0 h 6323351"/>
              <a:gd name="connsiteX2" fmla="*/ 6161003 w 6791568"/>
              <a:gd name="connsiteY2" fmla="*/ 0 h 6323351"/>
              <a:gd name="connsiteX3" fmla="*/ 6791568 w 6791568"/>
              <a:gd name="connsiteY3" fmla="*/ 630565 h 6323351"/>
              <a:gd name="connsiteX4" fmla="*/ 6791568 w 6791568"/>
              <a:gd name="connsiteY4" fmla="*/ 5692786 h 6323351"/>
              <a:gd name="connsiteX5" fmla="*/ 6161003 w 6791568"/>
              <a:gd name="connsiteY5" fmla="*/ 6323351 h 6323351"/>
              <a:gd name="connsiteX6" fmla="*/ 660007 w 6791568"/>
              <a:gd name="connsiteY6" fmla="*/ 6323351 h 6323351"/>
              <a:gd name="connsiteX7" fmla="*/ 29442 w 6791568"/>
              <a:gd name="connsiteY7" fmla="*/ 5692786 h 6323351"/>
              <a:gd name="connsiteX8" fmla="*/ 209 w 6791568"/>
              <a:gd name="connsiteY8" fmla="*/ 524173 h 6323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91568" h="6323351">
                <a:moveTo>
                  <a:pt x="209" y="524173"/>
                </a:moveTo>
                <a:cubicBezTo>
                  <a:pt x="209" y="175922"/>
                  <a:pt x="311756" y="0"/>
                  <a:pt x="660007" y="0"/>
                </a:cubicBezTo>
                <a:lnTo>
                  <a:pt x="6161003" y="0"/>
                </a:lnTo>
                <a:cubicBezTo>
                  <a:pt x="6509254" y="0"/>
                  <a:pt x="6791568" y="282314"/>
                  <a:pt x="6791568" y="630565"/>
                </a:cubicBezTo>
                <a:lnTo>
                  <a:pt x="6791568" y="5692786"/>
                </a:lnTo>
                <a:cubicBezTo>
                  <a:pt x="6791568" y="6041037"/>
                  <a:pt x="6509254" y="6323351"/>
                  <a:pt x="6161003" y="6323351"/>
                </a:cubicBezTo>
                <a:lnTo>
                  <a:pt x="660007" y="6323351"/>
                </a:lnTo>
                <a:cubicBezTo>
                  <a:pt x="311756" y="6323351"/>
                  <a:pt x="29442" y="6041037"/>
                  <a:pt x="29442" y="5692786"/>
                </a:cubicBezTo>
                <a:cubicBezTo>
                  <a:pt x="32690" y="3947627"/>
                  <a:pt x="-3039" y="2269332"/>
                  <a:pt x="209" y="524173"/>
                </a:cubicBezTo>
                <a:close/>
              </a:path>
            </a:pathLst>
          </a:custGeom>
          <a:solidFill>
            <a:schemeClr val="accent4">
              <a:lumMod val="60000"/>
              <a:lumOff val="40000"/>
              <a:alpha val="14000"/>
            </a:schemeClr>
          </a:solidFill>
          <a:ln>
            <a:noFill/>
          </a:ln>
          <a:effectLst/>
        </p:spPr>
        <p:txBody>
          <a:bodyPr rtlCol="0" anchor="t"/>
          <a:lstStyle/>
          <a:p>
            <a:pPr marL="342900" indent="-342900" eaLnBrk="1" hangingPunct="1">
              <a:buFont typeface="Wingdings" panose="05000000000000000000" pitchFamily="2" charset="2"/>
              <a:buChar char="n"/>
              <a:defRPr/>
            </a:pPr>
            <a:r>
              <a:rPr lang="zh-TW" altLang="en-US" sz="2400" b="1" dirty="0">
                <a:solidFill>
                  <a:srgbClr val="0000FF"/>
                </a:solidFill>
                <a:latin typeface="微軟正黑體" panose="020B0604030504040204" pitchFamily="34" charset="-120"/>
                <a:ea typeface="微軟正黑體" panose="020B0604030504040204" pitchFamily="34" charset="-120"/>
              </a:rPr>
              <a:t>高架作業之規定：</a:t>
            </a:r>
            <a:endParaRPr lang="en-US" altLang="zh-TW" sz="2400" b="1" dirty="0">
              <a:solidFill>
                <a:srgbClr val="0000FF"/>
              </a:solidFill>
              <a:latin typeface="微軟正黑體" panose="020B0604030504040204" pitchFamily="34" charset="-120"/>
              <a:ea typeface="微軟正黑體" panose="020B0604030504040204" pitchFamily="34" charset="-120"/>
            </a:endParaRPr>
          </a:p>
          <a:p>
            <a:pPr marL="342900" indent="-342900">
              <a:spcBef>
                <a:spcPts val="600"/>
              </a:spcBef>
              <a:buFont typeface="Wingdings" panose="05000000000000000000" pitchFamily="2" charset="2"/>
              <a:buChar char="ü"/>
              <a:defRPr/>
            </a:pPr>
            <a:r>
              <a:rPr lang="zh-TW" altLang="en-US" sz="2400" b="1" dirty="0">
                <a:solidFill>
                  <a:srgbClr val="0000FF"/>
                </a:solidFill>
                <a:latin typeface="微軟正黑體" panose="020B0604030504040204" pitchFamily="34" charset="-120"/>
                <a:ea typeface="微軟正黑體" panose="020B0604030504040204" pitchFamily="34" charset="-120"/>
              </a:rPr>
              <a:t>高架作業工作人員於每日作業前，應自行檢查安全防護措施。</a:t>
            </a:r>
          </a:p>
          <a:p>
            <a:pPr marL="342900" indent="-342900">
              <a:spcBef>
                <a:spcPts val="600"/>
              </a:spcBef>
              <a:buFont typeface="Wingdings" panose="05000000000000000000" pitchFamily="2" charset="2"/>
              <a:buChar char="ü"/>
              <a:defRPr/>
            </a:pPr>
            <a:r>
              <a:rPr lang="zh-TW" altLang="en-US" sz="2400" b="1" dirty="0">
                <a:solidFill>
                  <a:srgbClr val="0000FF"/>
                </a:solidFill>
                <a:latin typeface="微軟正黑體" panose="020B0604030504040204" pitchFamily="34" charset="-120"/>
                <a:ea typeface="微軟正黑體" panose="020B0604030504040204" pitchFamily="34" charset="-120"/>
              </a:rPr>
              <a:t>酗酒、身體虛弱、情緒不佳等狀況者，應禁止其從事高架作業。</a:t>
            </a:r>
          </a:p>
          <a:p>
            <a:pPr marL="342900" indent="-342900">
              <a:spcBef>
                <a:spcPts val="1200"/>
              </a:spcBef>
              <a:buFont typeface="Wingdings" panose="05000000000000000000" pitchFamily="2" charset="2"/>
              <a:buChar char="ü"/>
              <a:defRPr/>
            </a:pPr>
            <a:r>
              <a:rPr lang="zh-TW" altLang="en-US" sz="2400" b="1" dirty="0">
                <a:solidFill>
                  <a:srgbClr val="0000FF"/>
                </a:solidFill>
                <a:latin typeface="微軟正黑體" panose="020B0604030504040204" pitchFamily="34" charset="-120"/>
                <a:ea typeface="微軟正黑體" panose="020B0604030504040204" pitchFamily="34" charset="-120"/>
              </a:rPr>
              <a:t>雇主僱用勞工從事高架作業時，應依勞工健康保護規則之規定，實施勞工健康檢查及管理。</a:t>
            </a:r>
          </a:p>
          <a:p>
            <a:pPr marL="342900" indent="-342900">
              <a:spcBef>
                <a:spcPts val="600"/>
              </a:spcBef>
              <a:buFont typeface="Wingdings" panose="05000000000000000000" pitchFamily="2" charset="2"/>
              <a:buChar char="ü"/>
              <a:defRPr/>
            </a:pPr>
            <a:endParaRPr lang="zh-TW" altLang="en-US" sz="2000" b="1" dirty="0">
              <a:solidFill>
                <a:srgbClr val="FF33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3675805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4.</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高空</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架</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作業安全</a:t>
            </a:r>
          </a:p>
        </p:txBody>
      </p:sp>
      <p:sp>
        <p:nvSpPr>
          <p:cNvPr id="8" name="圓角矩形 11">
            <a:extLst>
              <a:ext uri="{FF2B5EF4-FFF2-40B4-BE49-F238E27FC236}">
                <a16:creationId xmlns:a16="http://schemas.microsoft.com/office/drawing/2014/main" id="{CAA05FE6-172F-44FC-8B54-9AB53C918E2F}"/>
              </a:ext>
            </a:extLst>
          </p:cNvPr>
          <p:cNvSpPr/>
          <p:nvPr/>
        </p:nvSpPr>
        <p:spPr>
          <a:xfrm>
            <a:off x="683568" y="4653136"/>
            <a:ext cx="7920880" cy="1872208"/>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TW" altLang="en-US" sz="2400" dirty="0">
                <a:solidFill>
                  <a:srgbClr val="0000FF"/>
                </a:solidFill>
                <a:latin typeface="微軟正黑體" panose="020B0604030504040204" pitchFamily="34" charset="-120"/>
                <a:ea typeface="微軟正黑體" panose="020B0604030504040204" pitchFamily="34" charset="-120"/>
              </a:rPr>
              <a:t>施工人員於</a:t>
            </a:r>
            <a:r>
              <a:rPr lang="en-US" altLang="zh-TW" sz="2400" dirty="0">
                <a:solidFill>
                  <a:srgbClr val="0000FF"/>
                </a:solidFill>
                <a:latin typeface="微軟正黑體" panose="020B0604030504040204" pitchFamily="34" charset="-120"/>
                <a:ea typeface="微軟正黑體" panose="020B0604030504040204" pitchFamily="34" charset="-120"/>
              </a:rPr>
              <a:t>2</a:t>
            </a:r>
            <a:r>
              <a:rPr lang="zh-TW" altLang="en-US" sz="2400" dirty="0">
                <a:solidFill>
                  <a:srgbClr val="0000FF"/>
                </a:solidFill>
                <a:latin typeface="微軟正黑體" panose="020B0604030504040204" pitchFamily="34" charset="-120"/>
                <a:ea typeface="微軟正黑體" panose="020B0604030504040204" pitchFamily="34" charset="-120"/>
              </a:rPr>
              <a:t>公尺高度以上之高處作業，未依規定佩戴安全帶或安全帶未勾掛於安全母索上時，應立即請其離廠且管制</a:t>
            </a:r>
            <a:r>
              <a:rPr lang="en-US" altLang="zh-TW" sz="2400" dirty="0">
                <a:solidFill>
                  <a:srgbClr val="0000FF"/>
                </a:solidFill>
                <a:latin typeface="微軟正黑體" panose="020B0604030504040204" pitchFamily="34" charset="-120"/>
                <a:ea typeface="微軟正黑體" panose="020B0604030504040204" pitchFamily="34" charset="-120"/>
              </a:rPr>
              <a:t>30</a:t>
            </a:r>
            <a:r>
              <a:rPr lang="zh-TW" altLang="en-US" sz="2400" dirty="0">
                <a:solidFill>
                  <a:srgbClr val="0000FF"/>
                </a:solidFill>
                <a:latin typeface="微軟正黑體" panose="020B0604030504040204" pitchFamily="34" charset="-120"/>
                <a:ea typeface="微軟正黑體" panose="020B0604030504040204" pitchFamily="34" charset="-120"/>
              </a:rPr>
              <a:t>天內不得再入廠，第二次再犯則永久取消其入廠證，另對與其共同作業之人員，廠商須施予</a:t>
            </a:r>
            <a:r>
              <a:rPr lang="en-US" altLang="zh-TW" sz="2400" dirty="0">
                <a:solidFill>
                  <a:srgbClr val="0000FF"/>
                </a:solidFill>
                <a:latin typeface="微軟正黑體" panose="020B0604030504040204" pitchFamily="34" charset="-120"/>
                <a:ea typeface="微軟正黑體" panose="020B0604030504040204" pitchFamily="34" charset="-120"/>
              </a:rPr>
              <a:t>2</a:t>
            </a:r>
            <a:r>
              <a:rPr lang="zh-TW" altLang="en-US" sz="2400" dirty="0">
                <a:solidFill>
                  <a:srgbClr val="0000FF"/>
                </a:solidFill>
                <a:latin typeface="微軟正黑體" panose="020B0604030504040204" pitchFamily="34" charset="-120"/>
                <a:ea typeface="微軟正黑體" panose="020B0604030504040204" pitchFamily="34" charset="-120"/>
              </a:rPr>
              <a:t>小時以上之工安教育訓練</a:t>
            </a:r>
            <a:r>
              <a:rPr lang="en-US" altLang="zh-TW" sz="2400" dirty="0">
                <a:solidFill>
                  <a:srgbClr val="0000FF"/>
                </a:solidFill>
                <a:latin typeface="微軟正黑體" panose="020B0604030504040204" pitchFamily="34" charset="-120"/>
                <a:ea typeface="微軟正黑體" panose="020B0604030504040204" pitchFamily="34" charset="-120"/>
              </a:rPr>
              <a:t>(</a:t>
            </a:r>
            <a:r>
              <a:rPr lang="zh-TW" altLang="en-US" sz="2400" dirty="0">
                <a:solidFill>
                  <a:srgbClr val="0000FF"/>
                </a:solidFill>
                <a:latin typeface="微軟正黑體" panose="020B0604030504040204" pitchFamily="34" charset="-120"/>
                <a:ea typeface="微軟正黑體" panose="020B0604030504040204" pitchFamily="34" charset="-120"/>
              </a:rPr>
              <a:t>加強互相督促觀念</a:t>
            </a:r>
            <a:r>
              <a:rPr lang="en-US" altLang="zh-TW" sz="2400" dirty="0">
                <a:solidFill>
                  <a:srgbClr val="0000FF"/>
                </a:solidFill>
                <a:latin typeface="微軟正黑體" panose="020B0604030504040204" pitchFamily="34" charset="-120"/>
                <a:ea typeface="微軟正黑體" panose="020B0604030504040204" pitchFamily="34" charset="-120"/>
              </a:rPr>
              <a:t>)</a:t>
            </a:r>
            <a:r>
              <a:rPr lang="zh-TW" altLang="en-US" sz="2400" dirty="0">
                <a:solidFill>
                  <a:srgbClr val="0000FF"/>
                </a:solidFill>
                <a:latin typeface="微軟正黑體" panose="020B0604030504040204" pitchFamily="34" charset="-120"/>
                <a:ea typeface="微軟正黑體" panose="020B0604030504040204" pitchFamily="34" charset="-120"/>
              </a:rPr>
              <a:t>，</a:t>
            </a:r>
            <a:r>
              <a:rPr lang="zh-TW" altLang="en-US" sz="2400" dirty="0">
                <a:solidFill>
                  <a:srgbClr val="FF0000"/>
                </a:solidFill>
                <a:latin typeface="微軟正黑體" panose="020B0604030504040204" pitchFamily="34" charset="-120"/>
                <a:ea typeface="微軟正黑體" panose="020B0604030504040204" pitchFamily="34" charset="-120"/>
              </a:rPr>
              <a:t>罰扣</a:t>
            </a:r>
            <a:r>
              <a:rPr lang="en-US" altLang="zh-TW" sz="2400" dirty="0">
                <a:solidFill>
                  <a:srgbClr val="FF0000"/>
                </a:solidFill>
                <a:latin typeface="微軟正黑體" panose="020B0604030504040204" pitchFamily="34" charset="-120"/>
                <a:ea typeface="微軟正黑體" panose="020B0604030504040204" pitchFamily="34" charset="-120"/>
              </a:rPr>
              <a:t>10,000</a:t>
            </a:r>
            <a:r>
              <a:rPr lang="zh-TW" altLang="en-US" sz="2400" dirty="0">
                <a:solidFill>
                  <a:srgbClr val="FF0000"/>
                </a:solidFill>
                <a:latin typeface="微軟正黑體" panose="020B0604030504040204" pitchFamily="34" charset="-120"/>
                <a:ea typeface="微軟正黑體" panose="020B0604030504040204" pitchFamily="34" charset="-120"/>
              </a:rPr>
              <a:t>元</a:t>
            </a:r>
            <a:r>
              <a:rPr lang="zh-TW" altLang="en-US" sz="2400" dirty="0">
                <a:solidFill>
                  <a:srgbClr val="0000FF"/>
                </a:solidFill>
                <a:latin typeface="微軟正黑體" panose="020B0604030504040204" pitchFamily="34" charset="-120"/>
                <a:ea typeface="微軟正黑體" panose="020B0604030504040204" pitchFamily="34" charset="-120"/>
              </a:rPr>
              <a:t>。</a:t>
            </a:r>
          </a:p>
        </p:txBody>
      </p:sp>
      <p:pic>
        <p:nvPicPr>
          <p:cNvPr id="19" name="Picture 41" descr="D:\工安管理處高振飛\1.工安督核第一組排定清單暨單月預定計畫\20200921南亞INA廠\IMG_1132.jpg"/>
          <p:cNvPicPr>
            <a:picLocks noChangeAspect="1" noChangeArrowheads="1"/>
          </p:cNvPicPr>
          <p:nvPr/>
        </p:nvPicPr>
        <p:blipFill>
          <a:blip r:embed="rId3">
            <a:extLst>
              <a:ext uri="{28A0092B-C50C-407E-A947-70E740481C1C}">
                <a14:useLocalDpi xmlns:a14="http://schemas.microsoft.com/office/drawing/2010/main" val="0"/>
              </a:ext>
            </a:extLst>
          </a:blip>
          <a:srcRect l="10706" t="12663" r="29269" b="8139"/>
          <a:stretch>
            <a:fillRect/>
          </a:stretch>
        </p:blipFill>
        <p:spPr bwMode="auto">
          <a:xfrm>
            <a:off x="2599671" y="1328221"/>
            <a:ext cx="4536504" cy="3340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橢圓 23"/>
          <p:cNvSpPr/>
          <p:nvPr/>
        </p:nvSpPr>
        <p:spPr>
          <a:xfrm>
            <a:off x="3131840" y="1648048"/>
            <a:ext cx="2319804" cy="263253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TW"/>
            </a:defPPr>
            <a:lvl1pPr algn="l" rtl="0" fontAlgn="base">
              <a:spcBef>
                <a:spcPct val="0"/>
              </a:spcBef>
              <a:spcAft>
                <a:spcPct val="0"/>
              </a:spcAft>
              <a:defRPr kumimoji="1" kern="1200">
                <a:solidFill>
                  <a:schemeClr val="lt1"/>
                </a:solidFill>
                <a:latin typeface="+mn-lt"/>
                <a:ea typeface="+mn-ea"/>
                <a:cs typeface="+mn-cs"/>
              </a:defRPr>
            </a:lvl1pPr>
            <a:lvl2pPr marL="457200" algn="l" rtl="0" fontAlgn="base">
              <a:spcBef>
                <a:spcPct val="0"/>
              </a:spcBef>
              <a:spcAft>
                <a:spcPct val="0"/>
              </a:spcAft>
              <a:defRPr kumimoji="1" kern="1200">
                <a:solidFill>
                  <a:schemeClr val="lt1"/>
                </a:solidFill>
                <a:latin typeface="+mn-lt"/>
                <a:ea typeface="+mn-ea"/>
                <a:cs typeface="+mn-cs"/>
              </a:defRPr>
            </a:lvl2pPr>
            <a:lvl3pPr marL="914400" algn="l" rtl="0" fontAlgn="base">
              <a:spcBef>
                <a:spcPct val="0"/>
              </a:spcBef>
              <a:spcAft>
                <a:spcPct val="0"/>
              </a:spcAft>
              <a:defRPr kumimoji="1" kern="1200">
                <a:solidFill>
                  <a:schemeClr val="lt1"/>
                </a:solidFill>
                <a:latin typeface="+mn-lt"/>
                <a:ea typeface="+mn-ea"/>
                <a:cs typeface="+mn-cs"/>
              </a:defRPr>
            </a:lvl3pPr>
            <a:lvl4pPr marL="1371600" algn="l" rtl="0" fontAlgn="base">
              <a:spcBef>
                <a:spcPct val="0"/>
              </a:spcBef>
              <a:spcAft>
                <a:spcPct val="0"/>
              </a:spcAft>
              <a:defRPr kumimoji="1" kern="1200">
                <a:solidFill>
                  <a:schemeClr val="lt1"/>
                </a:solidFill>
                <a:latin typeface="+mn-lt"/>
                <a:ea typeface="+mn-ea"/>
                <a:cs typeface="+mn-cs"/>
              </a:defRPr>
            </a:lvl4pPr>
            <a:lvl5pPr marL="1828800" algn="l" rtl="0" fontAlgn="base">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lang="zh-TW" altLang="en-US"/>
          </a:p>
        </p:txBody>
      </p:sp>
    </p:spTree>
    <p:extLst>
      <p:ext uri="{BB962C8B-B14F-4D97-AF65-F5344CB8AC3E}">
        <p14:creationId xmlns:p14="http://schemas.microsoft.com/office/powerpoint/2010/main" val="41647221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4.</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高空</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架</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作業安全</a:t>
            </a:r>
          </a:p>
        </p:txBody>
      </p:sp>
      <p:pic>
        <p:nvPicPr>
          <p:cNvPr id="9" name="Picture 25" descr="HA-0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824" y="1410483"/>
            <a:ext cx="4104456" cy="4782610"/>
          </a:xfrm>
          <a:prstGeom prst="rect">
            <a:avLst/>
          </a:prstGeom>
          <a:noFill/>
          <a:ln w="1905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28" descr="S73F30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67888" y="1410483"/>
            <a:ext cx="2316966" cy="4781062"/>
          </a:xfrm>
          <a:prstGeom prst="rect">
            <a:avLst/>
          </a:prstGeom>
          <a:noFill/>
          <a:ln w="1905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29" descr="S73F306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2240" y="1405507"/>
            <a:ext cx="2286247" cy="4786038"/>
          </a:xfrm>
          <a:prstGeom prst="rect">
            <a:avLst/>
          </a:prstGeom>
          <a:noFill/>
          <a:ln w="38100" cmpd="dbl">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4" name="AutoShape 31"/>
          <p:cNvSpPr>
            <a:spLocks noChangeArrowheads="1"/>
          </p:cNvSpPr>
          <p:nvPr/>
        </p:nvSpPr>
        <p:spPr bwMode="auto">
          <a:xfrm>
            <a:off x="6076979" y="4017647"/>
            <a:ext cx="1146357" cy="664452"/>
          </a:xfrm>
          <a:prstGeom prst="wedgeRoundRectCallout">
            <a:avLst>
              <a:gd name="adj1" fmla="val -77329"/>
              <a:gd name="adj2" fmla="val -72222"/>
              <a:gd name="adj3" fmla="val 16667"/>
            </a:avLst>
          </a:prstGeom>
          <a:solidFill>
            <a:schemeClr val="bg1"/>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kumimoji="1">
                <a:solidFill>
                  <a:schemeClr val="tx1"/>
                </a:solidFill>
                <a:latin typeface="Arial" panose="020B0604020202020204" pitchFamily="34" charset="0"/>
                <a:ea typeface="標楷體" panose="03000509000000000000" pitchFamily="65" charset="-120"/>
              </a:defRPr>
            </a:lvl1pPr>
            <a:lvl2pPr marL="742950" indent="-285750" eaLnBrk="0" hangingPunct="0">
              <a:defRPr kumimoji="1">
                <a:solidFill>
                  <a:schemeClr val="tx1"/>
                </a:solidFill>
                <a:latin typeface="Arial" panose="020B0604020202020204" pitchFamily="34" charset="0"/>
                <a:ea typeface="標楷體" panose="03000509000000000000" pitchFamily="65" charset="-120"/>
              </a:defRPr>
            </a:lvl2pPr>
            <a:lvl3pPr marL="1143000" indent="-228600" eaLnBrk="0" hangingPunct="0">
              <a:defRPr kumimoji="1">
                <a:solidFill>
                  <a:schemeClr val="tx1"/>
                </a:solidFill>
                <a:latin typeface="Arial" panose="020B0604020202020204" pitchFamily="34" charset="0"/>
                <a:ea typeface="標楷體" panose="03000509000000000000" pitchFamily="65" charset="-120"/>
              </a:defRPr>
            </a:lvl3pPr>
            <a:lvl4pPr marL="1600200" indent="-228600" eaLnBrk="0" hangingPunct="0">
              <a:defRPr kumimoji="1">
                <a:solidFill>
                  <a:schemeClr val="tx1"/>
                </a:solidFill>
                <a:latin typeface="Arial" panose="020B0604020202020204" pitchFamily="34" charset="0"/>
                <a:ea typeface="標楷體" panose="03000509000000000000" pitchFamily="65" charset="-120"/>
              </a:defRPr>
            </a:lvl4pPr>
            <a:lvl5pPr marL="2057400" indent="-228600" eaLnBrk="0" hangingPunct="0">
              <a:defRPr kumimoji="1">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標楷體" panose="03000509000000000000" pitchFamily="65" charset="-120"/>
              </a:defRPr>
            </a:lvl9pPr>
          </a:lstStyle>
          <a:p>
            <a:pPr algn="ctr" eaLnBrk="1" hangingPunct="1">
              <a:lnSpc>
                <a:spcPct val="90000"/>
              </a:lnSpc>
            </a:pPr>
            <a:r>
              <a:rPr lang="zh-TW" altLang="en-US" b="1" dirty="0">
                <a:solidFill>
                  <a:srgbClr val="0000CC"/>
                </a:solidFill>
                <a:latin typeface="Times New Roman" panose="02020603050405020304" pitchFamily="18" charset="0"/>
              </a:rPr>
              <a:t>雙掛鈎</a:t>
            </a:r>
          </a:p>
          <a:p>
            <a:pPr algn="ctr" eaLnBrk="1" hangingPunct="1">
              <a:lnSpc>
                <a:spcPct val="90000"/>
              </a:lnSpc>
            </a:pPr>
            <a:r>
              <a:rPr lang="zh-TW" altLang="en-US" b="1" dirty="0">
                <a:solidFill>
                  <a:srgbClr val="0000CC"/>
                </a:solidFill>
                <a:latin typeface="Times New Roman" panose="02020603050405020304" pitchFamily="18" charset="0"/>
              </a:rPr>
              <a:t>安全帶</a:t>
            </a:r>
          </a:p>
        </p:txBody>
      </p:sp>
    </p:spTree>
    <p:extLst>
      <p:ext uri="{BB962C8B-B14F-4D97-AF65-F5344CB8AC3E}">
        <p14:creationId xmlns:p14="http://schemas.microsoft.com/office/powerpoint/2010/main" val="10662825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4.</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高空</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架</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作業安全</a:t>
            </a:r>
          </a:p>
        </p:txBody>
      </p:sp>
      <p:grpSp>
        <p:nvGrpSpPr>
          <p:cNvPr id="17" name="Group 3"/>
          <p:cNvGrpSpPr>
            <a:grpSpLocks/>
          </p:cNvGrpSpPr>
          <p:nvPr/>
        </p:nvGrpSpPr>
        <p:grpSpPr bwMode="auto">
          <a:xfrm>
            <a:off x="755576" y="2204864"/>
            <a:ext cx="7701806" cy="3888432"/>
            <a:chOff x="567" y="981"/>
            <a:chExt cx="3748" cy="1769"/>
          </a:xfrm>
        </p:grpSpPr>
        <p:pic>
          <p:nvPicPr>
            <p:cNvPr id="1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 y="981"/>
              <a:ext cx="2358" cy="1769"/>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 Box 5"/>
            <p:cNvSpPr txBox="1">
              <a:spLocks noChangeArrowheads="1"/>
            </p:cNvSpPr>
            <p:nvPr/>
          </p:nvSpPr>
          <p:spPr bwMode="auto">
            <a:xfrm>
              <a:off x="3159" y="1164"/>
              <a:ext cx="1156" cy="218"/>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kumimoji="1">
                  <a:solidFill>
                    <a:schemeClr val="tx1"/>
                  </a:solidFill>
                  <a:latin typeface="Arial" panose="020B0604020202020204" pitchFamily="34" charset="0"/>
                  <a:ea typeface="標楷體" panose="03000509000000000000" pitchFamily="65" charset="-120"/>
                </a:defRPr>
              </a:lvl1pPr>
              <a:lvl2pPr marL="742950" indent="-285750" eaLnBrk="0" hangingPunct="0">
                <a:defRPr kumimoji="1">
                  <a:solidFill>
                    <a:schemeClr val="tx1"/>
                  </a:solidFill>
                  <a:latin typeface="Arial" panose="020B0604020202020204" pitchFamily="34" charset="0"/>
                  <a:ea typeface="標楷體" panose="03000509000000000000" pitchFamily="65" charset="-120"/>
                </a:defRPr>
              </a:lvl2pPr>
              <a:lvl3pPr marL="1143000" indent="-228600" eaLnBrk="0" hangingPunct="0">
                <a:defRPr kumimoji="1">
                  <a:solidFill>
                    <a:schemeClr val="tx1"/>
                  </a:solidFill>
                  <a:latin typeface="Arial" panose="020B0604020202020204" pitchFamily="34" charset="0"/>
                  <a:ea typeface="標楷體" panose="03000509000000000000" pitchFamily="65" charset="-120"/>
                </a:defRPr>
              </a:lvl3pPr>
              <a:lvl4pPr marL="1600200" indent="-228600" eaLnBrk="0" hangingPunct="0">
                <a:defRPr kumimoji="1">
                  <a:solidFill>
                    <a:schemeClr val="tx1"/>
                  </a:solidFill>
                  <a:latin typeface="Arial" panose="020B0604020202020204" pitchFamily="34" charset="0"/>
                  <a:ea typeface="標楷體" panose="03000509000000000000" pitchFamily="65" charset="-120"/>
                </a:defRPr>
              </a:lvl4pPr>
              <a:lvl5pPr marL="2057400" indent="-228600" eaLnBrk="0" hangingPunct="0">
                <a:defRPr kumimoji="1">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標楷體" panose="03000509000000000000" pitchFamily="65" charset="-120"/>
                </a:defRPr>
              </a:lvl9pPr>
            </a:lstStyle>
            <a:p>
              <a:pPr eaLnBrk="1" hangingPunct="1">
                <a:spcBef>
                  <a:spcPct val="20000"/>
                </a:spcBef>
                <a:buClr>
                  <a:schemeClr val="tx2"/>
                </a:buClr>
                <a:buSzPct val="95000"/>
                <a:buFont typeface="Wingdings" panose="05000000000000000000" pitchFamily="2" charset="2"/>
                <a:buNone/>
              </a:pPr>
              <a:r>
                <a:rPr lang="zh-TW" altLang="en-US" sz="2400" b="1" dirty="0">
                  <a:latin typeface="微軟正黑體" panose="020B0604030504040204" pitchFamily="34" charset="-120"/>
                  <a:ea typeface="微軟正黑體" panose="020B0604030504040204" pitchFamily="34" charset="-120"/>
                </a:rPr>
                <a:t>垂直式安全母索</a:t>
              </a:r>
            </a:p>
          </p:txBody>
        </p:sp>
        <p:sp>
          <p:nvSpPr>
            <p:cNvPr id="21" name="Text Box 6"/>
            <p:cNvSpPr txBox="1">
              <a:spLocks noChangeArrowheads="1"/>
            </p:cNvSpPr>
            <p:nvPr/>
          </p:nvSpPr>
          <p:spPr bwMode="auto">
            <a:xfrm>
              <a:off x="3154" y="1494"/>
              <a:ext cx="700" cy="218"/>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kumimoji="1">
                  <a:solidFill>
                    <a:schemeClr val="tx1"/>
                  </a:solidFill>
                  <a:latin typeface="Arial" panose="020B0604020202020204" pitchFamily="34" charset="0"/>
                  <a:ea typeface="標楷體" panose="03000509000000000000" pitchFamily="65" charset="-120"/>
                </a:defRPr>
              </a:lvl1pPr>
              <a:lvl2pPr marL="742950" indent="-285750" eaLnBrk="0" hangingPunct="0">
                <a:defRPr kumimoji="1">
                  <a:solidFill>
                    <a:schemeClr val="tx1"/>
                  </a:solidFill>
                  <a:latin typeface="Arial" panose="020B0604020202020204" pitchFamily="34" charset="0"/>
                  <a:ea typeface="標楷體" panose="03000509000000000000" pitchFamily="65" charset="-120"/>
                </a:defRPr>
              </a:lvl2pPr>
              <a:lvl3pPr marL="1143000" indent="-228600" eaLnBrk="0" hangingPunct="0">
                <a:defRPr kumimoji="1">
                  <a:solidFill>
                    <a:schemeClr val="tx1"/>
                  </a:solidFill>
                  <a:latin typeface="Arial" panose="020B0604020202020204" pitchFamily="34" charset="0"/>
                  <a:ea typeface="標楷體" panose="03000509000000000000" pitchFamily="65" charset="-120"/>
                </a:defRPr>
              </a:lvl3pPr>
              <a:lvl4pPr marL="1600200" indent="-228600" eaLnBrk="0" hangingPunct="0">
                <a:defRPr kumimoji="1">
                  <a:solidFill>
                    <a:schemeClr val="tx1"/>
                  </a:solidFill>
                  <a:latin typeface="Arial" panose="020B0604020202020204" pitchFamily="34" charset="0"/>
                  <a:ea typeface="標楷體" panose="03000509000000000000" pitchFamily="65" charset="-120"/>
                </a:defRPr>
              </a:lvl4pPr>
              <a:lvl5pPr marL="2057400" indent="-228600" eaLnBrk="0" hangingPunct="0">
                <a:defRPr kumimoji="1">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標楷體" panose="03000509000000000000" pitchFamily="65" charset="-120"/>
                </a:defRPr>
              </a:lvl9pPr>
            </a:lstStyle>
            <a:p>
              <a:pPr eaLnBrk="1" hangingPunct="1">
                <a:spcBef>
                  <a:spcPct val="20000"/>
                </a:spcBef>
                <a:buClr>
                  <a:schemeClr val="tx2"/>
                </a:buClr>
                <a:buSzPct val="95000"/>
                <a:buFont typeface="Wingdings" panose="05000000000000000000" pitchFamily="2" charset="2"/>
                <a:buNone/>
              </a:pPr>
              <a:r>
                <a:rPr lang="zh-TW" altLang="en-US" sz="2400" b="1" dirty="0">
                  <a:latin typeface="微軟正黑體" panose="020B0604030504040204" pitchFamily="34" charset="-120"/>
                  <a:ea typeface="微軟正黑體" panose="020B0604030504040204" pitchFamily="34" charset="-120"/>
                </a:rPr>
                <a:t>防墜落器</a:t>
              </a:r>
            </a:p>
          </p:txBody>
        </p:sp>
        <p:sp>
          <p:nvSpPr>
            <p:cNvPr id="22" name="Line 7"/>
            <p:cNvSpPr>
              <a:spLocks noChangeShapeType="1"/>
            </p:cNvSpPr>
            <p:nvPr/>
          </p:nvSpPr>
          <p:spPr bwMode="auto">
            <a:xfrm flipH="1">
              <a:off x="2472" y="1298"/>
              <a:ext cx="680" cy="26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TW" altLang="en-US">
                <a:latin typeface="微軟正黑體" panose="020B0604030504040204" pitchFamily="34" charset="-120"/>
                <a:ea typeface="微軟正黑體" panose="020B0604030504040204" pitchFamily="34" charset="-120"/>
              </a:endParaRPr>
            </a:p>
          </p:txBody>
        </p:sp>
        <p:sp>
          <p:nvSpPr>
            <p:cNvPr id="23" name="Line 8"/>
            <p:cNvSpPr>
              <a:spLocks noChangeShapeType="1"/>
            </p:cNvSpPr>
            <p:nvPr/>
          </p:nvSpPr>
          <p:spPr bwMode="auto">
            <a:xfrm flipH="1">
              <a:off x="2381" y="1616"/>
              <a:ext cx="771" cy="544"/>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TW" altLang="en-US">
                <a:latin typeface="微軟正黑體" panose="020B0604030504040204" pitchFamily="34" charset="-120"/>
                <a:ea typeface="微軟正黑體" panose="020B0604030504040204" pitchFamily="34" charset="-120"/>
              </a:endParaRPr>
            </a:p>
          </p:txBody>
        </p:sp>
        <p:sp>
          <p:nvSpPr>
            <p:cNvPr id="25" name="Text Box 9"/>
            <p:cNvSpPr txBox="1">
              <a:spLocks noChangeArrowheads="1"/>
            </p:cNvSpPr>
            <p:nvPr/>
          </p:nvSpPr>
          <p:spPr bwMode="auto">
            <a:xfrm>
              <a:off x="3148" y="1898"/>
              <a:ext cx="1004" cy="218"/>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kumimoji="1">
                  <a:solidFill>
                    <a:schemeClr val="tx1"/>
                  </a:solidFill>
                  <a:latin typeface="Arial" panose="020B0604020202020204" pitchFamily="34" charset="0"/>
                  <a:ea typeface="標楷體" panose="03000509000000000000" pitchFamily="65" charset="-120"/>
                </a:defRPr>
              </a:lvl1pPr>
              <a:lvl2pPr marL="742950" indent="-285750" eaLnBrk="0" hangingPunct="0">
                <a:defRPr kumimoji="1">
                  <a:solidFill>
                    <a:schemeClr val="tx1"/>
                  </a:solidFill>
                  <a:latin typeface="Arial" panose="020B0604020202020204" pitchFamily="34" charset="0"/>
                  <a:ea typeface="標楷體" panose="03000509000000000000" pitchFamily="65" charset="-120"/>
                </a:defRPr>
              </a:lvl2pPr>
              <a:lvl3pPr marL="1143000" indent="-228600" eaLnBrk="0" hangingPunct="0">
                <a:defRPr kumimoji="1">
                  <a:solidFill>
                    <a:schemeClr val="tx1"/>
                  </a:solidFill>
                  <a:latin typeface="Arial" panose="020B0604020202020204" pitchFamily="34" charset="0"/>
                  <a:ea typeface="標楷體" panose="03000509000000000000" pitchFamily="65" charset="-120"/>
                </a:defRPr>
              </a:lvl3pPr>
              <a:lvl4pPr marL="1600200" indent="-228600" eaLnBrk="0" hangingPunct="0">
                <a:defRPr kumimoji="1">
                  <a:solidFill>
                    <a:schemeClr val="tx1"/>
                  </a:solidFill>
                  <a:latin typeface="Arial" panose="020B0604020202020204" pitchFamily="34" charset="0"/>
                  <a:ea typeface="標楷體" panose="03000509000000000000" pitchFamily="65" charset="-120"/>
                </a:defRPr>
              </a:lvl4pPr>
              <a:lvl5pPr marL="2057400" indent="-228600" eaLnBrk="0" hangingPunct="0">
                <a:defRPr kumimoji="1">
                  <a:solidFill>
                    <a:schemeClr val="tx1"/>
                  </a:solidFill>
                  <a:latin typeface="Arial" panose="020B0604020202020204" pitchFamily="34" charset="0"/>
                  <a:ea typeface="標楷體" panose="03000509000000000000" pitchFamily="65"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標楷體" panose="03000509000000000000" pitchFamily="65"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標楷體" panose="03000509000000000000" pitchFamily="65"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標楷體" panose="03000509000000000000" pitchFamily="65"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標楷體" panose="03000509000000000000" pitchFamily="65" charset="-120"/>
                </a:defRPr>
              </a:lvl9pPr>
            </a:lstStyle>
            <a:p>
              <a:pPr eaLnBrk="1" hangingPunct="1">
                <a:spcBef>
                  <a:spcPct val="20000"/>
                </a:spcBef>
                <a:buClr>
                  <a:schemeClr val="tx2"/>
                </a:buClr>
                <a:buSzPct val="95000"/>
                <a:buFont typeface="Wingdings" panose="05000000000000000000" pitchFamily="2" charset="2"/>
                <a:buNone/>
              </a:pPr>
              <a:r>
                <a:rPr lang="zh-TW" altLang="en-US" sz="2400" b="1">
                  <a:latin typeface="微軟正黑體" panose="020B0604030504040204" pitchFamily="34" charset="-120"/>
                  <a:ea typeface="微軟正黑體" panose="020B0604030504040204" pitchFamily="34" charset="-120"/>
                </a:rPr>
                <a:t>全身式安全帶</a:t>
              </a:r>
            </a:p>
          </p:txBody>
        </p:sp>
        <p:sp>
          <p:nvSpPr>
            <p:cNvPr id="26" name="Line 10"/>
            <p:cNvSpPr>
              <a:spLocks noChangeShapeType="1"/>
            </p:cNvSpPr>
            <p:nvPr/>
          </p:nvSpPr>
          <p:spPr bwMode="auto">
            <a:xfrm flipH="1">
              <a:off x="1247" y="2069"/>
              <a:ext cx="1905" cy="37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TW" altLang="en-US">
                <a:latin typeface="微軟正黑體" panose="020B0604030504040204" pitchFamily="34" charset="-120"/>
                <a:ea typeface="微軟正黑體" panose="020B0604030504040204" pitchFamily="34" charset="-120"/>
              </a:endParaRPr>
            </a:p>
          </p:txBody>
        </p:sp>
      </p:grpSp>
      <p:sp>
        <p:nvSpPr>
          <p:cNvPr id="3" name="矩形 2"/>
          <p:cNvSpPr/>
          <p:nvPr/>
        </p:nvSpPr>
        <p:spPr>
          <a:xfrm>
            <a:off x="683567" y="1684169"/>
            <a:ext cx="3404209" cy="415499"/>
          </a:xfrm>
          <a:prstGeom prst="rect">
            <a:avLst/>
          </a:prstGeom>
        </p:spPr>
        <p:txBody>
          <a:bodyPr wrap="square">
            <a:spAutoFit/>
          </a:bodyPr>
          <a:lstStyle/>
          <a:p>
            <a:pPr marL="342900" indent="-342900" eaLnBrk="1" hangingPunct="1">
              <a:buClrTx/>
              <a:buSzTx/>
              <a:buFont typeface="Wingdings" panose="05000000000000000000" pitchFamily="2" charset="2"/>
              <a:buChar char="Ø"/>
            </a:pPr>
            <a:r>
              <a:rPr lang="zh-TW" altLang="en-US" sz="2000" b="1" dirty="0">
                <a:solidFill>
                  <a:srgbClr val="DC5722"/>
                </a:solidFill>
                <a:latin typeface="微軟正黑體" panose="020B0604030504040204" pitchFamily="34" charset="-120"/>
                <a:ea typeface="微軟正黑體" panose="020B0604030504040204" pitchFamily="34" charset="-120"/>
              </a:rPr>
              <a:t>垂直升降防墜器正確使用</a:t>
            </a:r>
          </a:p>
        </p:txBody>
      </p:sp>
    </p:spTree>
    <p:extLst>
      <p:ext uri="{BB962C8B-B14F-4D97-AF65-F5344CB8AC3E}">
        <p14:creationId xmlns:p14="http://schemas.microsoft.com/office/powerpoint/2010/main" val="14165276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4.</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高空</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架</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作業安全</a:t>
            </a:r>
          </a:p>
        </p:txBody>
      </p:sp>
      <p:sp>
        <p:nvSpPr>
          <p:cNvPr id="15" name="圓角矩形 11">
            <a:extLst>
              <a:ext uri="{FF2B5EF4-FFF2-40B4-BE49-F238E27FC236}">
                <a16:creationId xmlns:a16="http://schemas.microsoft.com/office/drawing/2014/main" id="{CAA05FE6-172F-44FC-8B54-9AB53C918E2F}"/>
              </a:ext>
            </a:extLst>
          </p:cNvPr>
          <p:cNvSpPr/>
          <p:nvPr/>
        </p:nvSpPr>
        <p:spPr>
          <a:xfrm>
            <a:off x="971600" y="5445224"/>
            <a:ext cx="7488832" cy="936104"/>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TW" altLang="en-US" sz="2000" dirty="0">
                <a:solidFill>
                  <a:srgbClr val="0000FF"/>
                </a:solidFill>
                <a:latin typeface="微軟正黑體" panose="020B0604030504040204" pitchFamily="34" charset="-120"/>
                <a:ea typeface="微軟正黑體" panose="020B0604030504040204" pitchFamily="34" charset="-120"/>
              </a:rPr>
              <a:t>對於高度</a:t>
            </a:r>
            <a:r>
              <a:rPr lang="en-US" altLang="zh-TW" sz="2000" dirty="0">
                <a:solidFill>
                  <a:srgbClr val="0000FF"/>
                </a:solidFill>
                <a:latin typeface="微軟正黑體" panose="020B0604030504040204" pitchFamily="34" charset="-120"/>
                <a:ea typeface="微軟正黑體" panose="020B0604030504040204" pitchFamily="34" charset="-120"/>
              </a:rPr>
              <a:t>2</a:t>
            </a:r>
            <a:r>
              <a:rPr lang="zh-TW" altLang="en-US" sz="2000" dirty="0">
                <a:solidFill>
                  <a:srgbClr val="0000FF"/>
                </a:solidFill>
                <a:latin typeface="微軟正黑體" panose="020B0604030504040204" pitchFamily="34" charset="-120"/>
                <a:ea typeface="微軟正黑體" panose="020B0604030504040204" pitchFamily="34" charset="-120"/>
              </a:rPr>
              <a:t>公尺以上之工作場所，勞工作業有墜落之虞者，應依規定訂定墜落災害防止計畫，並採取適當墜落災害防止措施。</a:t>
            </a:r>
          </a:p>
        </p:txBody>
      </p:sp>
      <p:pic>
        <p:nvPicPr>
          <p:cNvPr id="2" name="圖片 1"/>
          <p:cNvPicPr>
            <a:picLocks noChangeAspect="1"/>
          </p:cNvPicPr>
          <p:nvPr/>
        </p:nvPicPr>
        <p:blipFill>
          <a:blip r:embed="rId3"/>
          <a:stretch>
            <a:fillRect/>
          </a:stretch>
        </p:blipFill>
        <p:spPr>
          <a:xfrm>
            <a:off x="1115616" y="1626507"/>
            <a:ext cx="7121018" cy="3746709"/>
          </a:xfrm>
          <a:prstGeom prst="rect">
            <a:avLst/>
          </a:prstGeom>
        </p:spPr>
      </p:pic>
    </p:spTree>
    <p:extLst>
      <p:ext uri="{BB962C8B-B14F-4D97-AF65-F5344CB8AC3E}">
        <p14:creationId xmlns:p14="http://schemas.microsoft.com/office/powerpoint/2010/main" val="4585926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4.</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高空</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架</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作業安全</a:t>
            </a:r>
          </a:p>
        </p:txBody>
      </p:sp>
      <p:sp>
        <p:nvSpPr>
          <p:cNvPr id="15" name="圓角矩形 11">
            <a:extLst>
              <a:ext uri="{FF2B5EF4-FFF2-40B4-BE49-F238E27FC236}">
                <a16:creationId xmlns:a16="http://schemas.microsoft.com/office/drawing/2014/main" id="{CAA05FE6-172F-44FC-8B54-9AB53C918E2F}"/>
              </a:ext>
            </a:extLst>
          </p:cNvPr>
          <p:cNvSpPr/>
          <p:nvPr/>
        </p:nvSpPr>
        <p:spPr>
          <a:xfrm>
            <a:off x="1619672" y="5790212"/>
            <a:ext cx="6044004" cy="720080"/>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TW" altLang="en-US" sz="2400" dirty="0">
                <a:solidFill>
                  <a:srgbClr val="0000FF"/>
                </a:solidFill>
                <a:latin typeface="微軟正黑體" panose="020B0604030504040204" pitchFamily="34" charset="-120"/>
                <a:ea typeface="微軟正黑體" panose="020B0604030504040204" pitchFamily="34" charset="-120"/>
              </a:rPr>
              <a:t>起重機須有操作合格證，且在有效期限內。</a:t>
            </a:r>
          </a:p>
        </p:txBody>
      </p:sp>
      <p:grpSp>
        <p:nvGrpSpPr>
          <p:cNvPr id="8" name="群組 2"/>
          <p:cNvGrpSpPr>
            <a:grpSpLocks/>
          </p:cNvGrpSpPr>
          <p:nvPr/>
        </p:nvGrpSpPr>
        <p:grpSpPr bwMode="auto">
          <a:xfrm>
            <a:off x="4952771" y="1556792"/>
            <a:ext cx="2932446" cy="1945397"/>
            <a:chOff x="5385048" y="2060848"/>
            <a:chExt cx="4016463" cy="3384376"/>
          </a:xfrm>
        </p:grpSpPr>
        <p:pic>
          <p:nvPicPr>
            <p:cNvPr id="9" name="Picture 9" descr="「吊升荷重在三公噸以上之移動式起重機操作人員技術士」的圖片搜尋結果">
              <a:hlinkClick r:id="rId3"/>
            </p:cNvPr>
            <p:cNvPicPr>
              <a:picLocks noChangeAspect="1" noChangeArrowheads="1"/>
            </p:cNvPicPr>
            <p:nvPr/>
          </p:nvPicPr>
          <p:blipFill>
            <a:blip r:embed="rId4"/>
            <a:srcRect/>
            <a:stretch>
              <a:fillRect/>
            </a:stretch>
          </p:blipFill>
          <p:spPr bwMode="auto">
            <a:xfrm>
              <a:off x="5385048" y="2060848"/>
              <a:ext cx="4016463" cy="3384376"/>
            </a:xfrm>
            <a:prstGeom prst="rect">
              <a:avLst/>
            </a:prstGeom>
            <a:solidFill>
              <a:schemeClr val="accent3"/>
            </a:solidFill>
            <a:ln w="9525">
              <a:solidFill>
                <a:srgbClr val="000000"/>
              </a:solidFill>
              <a:miter lim="800000"/>
              <a:headEnd/>
              <a:tailEnd/>
            </a:ln>
            <a:effectLst/>
            <a:extLst/>
          </p:spPr>
        </p:pic>
        <p:sp>
          <p:nvSpPr>
            <p:cNvPr id="10" name="Rectangle 6"/>
            <p:cNvSpPr>
              <a:spLocks noChangeArrowheads="1"/>
            </p:cNvSpPr>
            <p:nvPr/>
          </p:nvSpPr>
          <p:spPr bwMode="auto">
            <a:xfrm>
              <a:off x="6108666" y="3357867"/>
              <a:ext cx="644712" cy="218697"/>
            </a:xfrm>
            <a:prstGeom prst="rect">
              <a:avLst/>
            </a:prstGeom>
            <a:solidFill>
              <a:srgbClr val="FFFFFF"/>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har char="•"/>
                <a:defRPr kumimoji="1" sz="3200">
                  <a:solidFill>
                    <a:schemeClr val="tx1"/>
                  </a:solidFill>
                  <a:latin typeface="Arial" pitchFamily="34" charset="0"/>
                  <a:ea typeface="新細明體" pitchFamily="18" charset="-120"/>
                </a:defRPr>
              </a:lvl1pPr>
              <a:lvl2pPr marL="742950" indent="-285750" eaLnBrk="0" hangingPunct="0">
                <a:spcBef>
                  <a:spcPct val="20000"/>
                </a:spcBef>
                <a:buChar char="–"/>
                <a:defRPr kumimoji="1" sz="2800">
                  <a:solidFill>
                    <a:schemeClr val="tx1"/>
                  </a:solidFill>
                  <a:latin typeface="Arial" pitchFamily="34" charset="0"/>
                  <a:ea typeface="新細明體" pitchFamily="18" charset="-120"/>
                </a:defRPr>
              </a:lvl2pPr>
              <a:lvl3pPr marL="1143000" indent="-228600" eaLnBrk="0" hangingPunct="0">
                <a:spcBef>
                  <a:spcPct val="20000"/>
                </a:spcBef>
                <a:buChar char="•"/>
                <a:defRPr kumimoji="1" sz="2400">
                  <a:solidFill>
                    <a:schemeClr val="tx1"/>
                  </a:solidFill>
                  <a:latin typeface="Arial" pitchFamily="34" charset="0"/>
                  <a:ea typeface="新細明體" pitchFamily="18" charset="-120"/>
                </a:defRPr>
              </a:lvl3pPr>
              <a:lvl4pPr marL="1600200" indent="-228600" eaLnBrk="0" hangingPunct="0">
                <a:spcBef>
                  <a:spcPct val="20000"/>
                </a:spcBef>
                <a:buChar char="–"/>
                <a:defRPr kumimoji="1" sz="2000">
                  <a:solidFill>
                    <a:schemeClr val="tx1"/>
                  </a:solidFill>
                  <a:latin typeface="Arial" pitchFamily="34" charset="0"/>
                  <a:ea typeface="新細明體" pitchFamily="18" charset="-120"/>
                </a:defRPr>
              </a:lvl4pPr>
              <a:lvl5pPr marL="2057400" indent="-228600" eaLnBrk="0" hangingPunct="0">
                <a:spcBef>
                  <a:spcPct val="20000"/>
                </a:spcBef>
                <a:buChar char="»"/>
                <a:defRPr kumimoji="1" sz="2000">
                  <a:solidFill>
                    <a:schemeClr val="tx1"/>
                  </a:solidFill>
                  <a:latin typeface="Arial" pitchFamily="34" charset="0"/>
                  <a:ea typeface="新細明體" pitchFamily="18" charset="-120"/>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新細明體" pitchFamily="18" charset="-120"/>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新細明體" pitchFamily="18" charset="-120"/>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新細明體" pitchFamily="18" charset="-120"/>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新細明體" pitchFamily="18" charset="-120"/>
                </a:defRPr>
              </a:lvl9pPr>
            </a:lstStyle>
            <a:p>
              <a:pPr eaLnBrk="1" hangingPunct="1">
                <a:spcBef>
                  <a:spcPct val="0"/>
                </a:spcBef>
                <a:buFontTx/>
                <a:buNone/>
                <a:defRPr/>
              </a:pPr>
              <a:endParaRPr lang="zh-TW" altLang="en-US" sz="1800"/>
            </a:p>
          </p:txBody>
        </p:sp>
        <p:sp>
          <p:nvSpPr>
            <p:cNvPr id="11" name="Rectangle 5"/>
            <p:cNvSpPr>
              <a:spLocks noChangeArrowheads="1"/>
            </p:cNvSpPr>
            <p:nvPr/>
          </p:nvSpPr>
          <p:spPr bwMode="auto">
            <a:xfrm>
              <a:off x="8121709" y="2338007"/>
              <a:ext cx="1150860" cy="1667287"/>
            </a:xfrm>
            <a:prstGeom prst="rect">
              <a:avLst/>
            </a:prstGeom>
            <a:solidFill>
              <a:srgbClr val="FFFFFF"/>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TW" altLang="en-US"/>
            </a:p>
          </p:txBody>
        </p:sp>
        <p:sp>
          <p:nvSpPr>
            <p:cNvPr id="12" name="Rectangle 6"/>
            <p:cNvSpPr>
              <a:spLocks noChangeArrowheads="1"/>
            </p:cNvSpPr>
            <p:nvPr/>
          </p:nvSpPr>
          <p:spPr bwMode="auto">
            <a:xfrm>
              <a:off x="7070923" y="4869251"/>
              <a:ext cx="644712" cy="218698"/>
            </a:xfrm>
            <a:prstGeom prst="rect">
              <a:avLst/>
            </a:prstGeom>
            <a:solidFill>
              <a:srgbClr val="FFFFFF"/>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TW" altLang="en-US"/>
            </a:p>
          </p:txBody>
        </p:sp>
      </p:grpSp>
      <p:grpSp>
        <p:nvGrpSpPr>
          <p:cNvPr id="13" name="群組 3"/>
          <p:cNvGrpSpPr>
            <a:grpSpLocks/>
          </p:cNvGrpSpPr>
          <p:nvPr/>
        </p:nvGrpSpPr>
        <p:grpSpPr bwMode="auto">
          <a:xfrm>
            <a:off x="4961308" y="3598852"/>
            <a:ext cx="2943813" cy="1860610"/>
            <a:chOff x="5519556" y="4273081"/>
            <a:chExt cx="3260946" cy="2263531"/>
          </a:xfrm>
        </p:grpSpPr>
        <p:pic>
          <p:nvPicPr>
            <p:cNvPr id="14" name="圖片 2"/>
            <p:cNvPicPr>
              <a:picLocks noChangeAspect="1"/>
            </p:cNvPicPr>
            <p:nvPr/>
          </p:nvPicPr>
          <p:blipFill rotWithShape="1">
            <a:blip r:embed="rId5" cstate="print">
              <a:extLst>
                <a:ext uri="{28A0092B-C50C-407E-A947-70E740481C1C}">
                  <a14:useLocalDpi xmlns:a14="http://schemas.microsoft.com/office/drawing/2010/main" val="0"/>
                </a:ext>
              </a:extLst>
            </a:blip>
            <a:srcRect l="3812" t="4549" r="3768" b="4066"/>
            <a:stretch/>
          </p:blipFill>
          <p:spPr bwMode="auto">
            <a:xfrm>
              <a:off x="5519556" y="4273081"/>
              <a:ext cx="3260946" cy="226353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6" name="Rectangle 6"/>
            <p:cNvSpPr>
              <a:spLocks noChangeArrowheads="1"/>
            </p:cNvSpPr>
            <p:nvPr/>
          </p:nvSpPr>
          <p:spPr bwMode="auto">
            <a:xfrm>
              <a:off x="6065356" y="4972894"/>
              <a:ext cx="603144" cy="139684"/>
            </a:xfrm>
            <a:prstGeom prst="rect">
              <a:avLst/>
            </a:prstGeom>
            <a:solidFill>
              <a:srgbClr val="FFFFFF"/>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TW" altLang="en-US"/>
            </a:p>
          </p:txBody>
        </p:sp>
        <p:sp>
          <p:nvSpPr>
            <p:cNvPr id="17" name="Rectangle 6"/>
            <p:cNvSpPr>
              <a:spLocks noChangeArrowheads="1"/>
            </p:cNvSpPr>
            <p:nvPr/>
          </p:nvSpPr>
          <p:spPr bwMode="auto">
            <a:xfrm>
              <a:off x="6118801" y="5215323"/>
              <a:ext cx="601556" cy="139684"/>
            </a:xfrm>
            <a:prstGeom prst="rect">
              <a:avLst/>
            </a:prstGeom>
            <a:solidFill>
              <a:srgbClr val="FFFFFF"/>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TW" altLang="en-US"/>
            </a:p>
          </p:txBody>
        </p:sp>
        <p:sp>
          <p:nvSpPr>
            <p:cNvPr id="18" name="Rectangle 5"/>
            <p:cNvSpPr>
              <a:spLocks noChangeArrowheads="1"/>
            </p:cNvSpPr>
            <p:nvPr/>
          </p:nvSpPr>
          <p:spPr bwMode="auto">
            <a:xfrm>
              <a:off x="7688106" y="4347702"/>
              <a:ext cx="949158" cy="1222234"/>
            </a:xfrm>
            <a:prstGeom prst="rect">
              <a:avLst/>
            </a:prstGeom>
            <a:solidFill>
              <a:srgbClr val="FFFFFF"/>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TW" altLang="en-US"/>
            </a:p>
          </p:txBody>
        </p:sp>
        <p:sp>
          <p:nvSpPr>
            <p:cNvPr id="19" name="Rectangle 6"/>
            <p:cNvSpPr>
              <a:spLocks noChangeArrowheads="1"/>
            </p:cNvSpPr>
            <p:nvPr/>
          </p:nvSpPr>
          <p:spPr bwMode="auto">
            <a:xfrm>
              <a:off x="6043720" y="5443971"/>
              <a:ext cx="652998" cy="200946"/>
            </a:xfrm>
            <a:prstGeom prst="rect">
              <a:avLst/>
            </a:prstGeom>
            <a:solidFill>
              <a:srgbClr val="FFFFFF"/>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TW" altLang="en-US"/>
            </a:p>
          </p:txBody>
        </p:sp>
      </p:grpSp>
      <p:pic>
        <p:nvPicPr>
          <p:cNvPr id="2" name="圖片 1"/>
          <p:cNvPicPr>
            <a:picLocks noChangeAspect="1"/>
          </p:cNvPicPr>
          <p:nvPr/>
        </p:nvPicPr>
        <p:blipFill>
          <a:blip r:embed="rId6"/>
          <a:stretch>
            <a:fillRect/>
          </a:stretch>
        </p:blipFill>
        <p:spPr>
          <a:xfrm>
            <a:off x="605888" y="1554348"/>
            <a:ext cx="4109060" cy="3895682"/>
          </a:xfrm>
          <a:prstGeom prst="rect">
            <a:avLst/>
          </a:prstGeom>
        </p:spPr>
      </p:pic>
    </p:spTree>
    <p:extLst>
      <p:ext uri="{BB962C8B-B14F-4D97-AF65-F5344CB8AC3E}">
        <p14:creationId xmlns:p14="http://schemas.microsoft.com/office/powerpoint/2010/main" val="31779169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id="{E9F68E6B-C1A4-4523-9694-10B5AE869C98}"/>
              </a:ext>
            </a:extLst>
          </p:cNvPr>
          <p:cNvSpPr txBox="1">
            <a:spLocks/>
          </p:cNvSpPr>
          <p:nvPr/>
        </p:nvSpPr>
        <p:spPr bwMode="auto">
          <a:xfrm>
            <a:off x="-12266" y="1043528"/>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algn="just">
              <a:lnSpc>
                <a:spcPts val="2600"/>
              </a:lnSpc>
              <a:spcAft>
                <a:spcPts val="900"/>
              </a:spcAft>
              <a:buFont typeface="Wingdings" panose="05000000000000000000" pitchFamily="2" charset="2"/>
              <a:buChar char="n"/>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廠商不及事先申辦合約入廠證需進廠時怎麼辦？</a:t>
            </a:r>
          </a:p>
          <a:p>
            <a:pPr marL="0" indent="268288" algn="just">
              <a:lnSpc>
                <a:spcPts val="2200"/>
              </a:lnSpc>
              <a:spcBef>
                <a:spcPts val="0"/>
              </a:spcBef>
              <a:spcAft>
                <a:spcPts val="900"/>
              </a:spcAft>
              <a:buNone/>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廠商應要求人員於入廠前參加出入廠及安全教育訓練</a:t>
            </a:r>
          </a:p>
          <a:p>
            <a:pPr marL="0" indent="268288" algn="just">
              <a:lnSpc>
                <a:spcPts val="2200"/>
              </a:lnSpc>
              <a:spcBef>
                <a:spcPts val="0"/>
              </a:spcBef>
              <a:spcAft>
                <a:spcPts val="900"/>
              </a:spcAft>
              <a:buNone/>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並立</a:t>
            </a:r>
            <a:r>
              <a:rPr lang="zh-TW" altLang="en-US" sz="2400" b="1" spc="300" dirty="0">
                <a:solidFill>
                  <a:srgbClr val="C00000"/>
                </a:solidFill>
                <a:latin typeface="微軟正黑體" panose="020B0604030504040204" pitchFamily="34" charset="-120"/>
                <a:ea typeface="微軟正黑體" panose="020B0604030504040204" pitchFamily="34" charset="-120"/>
                <a:cs typeface="Times New Roman" panose="02020603050405020304" pitchFamily="18" charset="0"/>
              </a:rPr>
              <a:t>切結書</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並檢附下列文件影本：</a:t>
            </a:r>
          </a:p>
        </p:txBody>
      </p:sp>
      <p:sp>
        <p:nvSpPr>
          <p:cNvPr id="8" name="Text Box 2">
            <a:extLst>
              <a:ext uri="{FF2B5EF4-FFF2-40B4-BE49-F238E27FC236}">
                <a16:creationId xmlns:a16="http://schemas.microsoft.com/office/drawing/2014/main" id="{35364D99-7758-48BF-A84D-43E7A78A290D}"/>
              </a:ext>
            </a:extLst>
          </p:cNvPr>
          <p:cNvSpPr txBox="1">
            <a:spLocks noChangeArrowheads="1"/>
          </p:cNvSpPr>
          <p:nvPr/>
        </p:nvSpPr>
        <p:spPr bwMode="auto">
          <a:xfrm>
            <a:off x="3075706" y="188641"/>
            <a:ext cx="5888782"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一、承攬商出入廠管理規定</a:t>
            </a:r>
          </a:p>
        </p:txBody>
      </p:sp>
      <p:cxnSp>
        <p:nvCxnSpPr>
          <p:cNvPr id="7" name="直線接點 6"/>
          <p:cNvCxnSpPr/>
          <p:nvPr/>
        </p:nvCxnSpPr>
        <p:spPr>
          <a:xfrm>
            <a:off x="2197526" y="2348880"/>
            <a:ext cx="9524" cy="216996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5" name="直線接點 34"/>
          <p:cNvCxnSpPr/>
          <p:nvPr/>
        </p:nvCxnSpPr>
        <p:spPr>
          <a:xfrm flipH="1">
            <a:off x="2197561" y="4504554"/>
            <a:ext cx="166567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8" name="直線接點 37"/>
          <p:cNvCxnSpPr/>
          <p:nvPr/>
        </p:nvCxnSpPr>
        <p:spPr>
          <a:xfrm flipH="1">
            <a:off x="2195736" y="2370956"/>
            <a:ext cx="1043389"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9" name="直線接點 38"/>
          <p:cNvCxnSpPr/>
          <p:nvPr/>
        </p:nvCxnSpPr>
        <p:spPr>
          <a:xfrm>
            <a:off x="3871469" y="2740952"/>
            <a:ext cx="0" cy="1777891"/>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2" name="直角三角形 11"/>
          <p:cNvSpPr/>
          <p:nvPr/>
        </p:nvSpPr>
        <p:spPr>
          <a:xfrm>
            <a:off x="3250423" y="2364234"/>
            <a:ext cx="624073" cy="362429"/>
          </a:xfrm>
          <a:prstGeom prst="rtTriangl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8" name="矩形 27"/>
          <p:cNvSpPr/>
          <p:nvPr/>
        </p:nvSpPr>
        <p:spPr>
          <a:xfrm>
            <a:off x="2312847" y="2978872"/>
            <a:ext cx="1654394" cy="1200329"/>
          </a:xfrm>
          <a:prstGeom prst="rect">
            <a:avLst/>
          </a:prstGeom>
        </p:spPr>
        <p:txBody>
          <a:bodyPr wrap="square">
            <a:spAutoFit/>
          </a:bodyPr>
          <a:lstStyle/>
          <a:p>
            <a:r>
              <a:rPr lang="zh-TW" altLang="en-US" sz="2400" b="1" spc="300" dirty="0">
                <a:solidFill>
                  <a:srgbClr val="C00000"/>
                </a:solidFill>
                <a:latin typeface="微軟正黑體" panose="020B0604030504040204" pitchFamily="34" charset="-120"/>
                <a:ea typeface="微軟正黑體" panose="020B0604030504040204" pitchFamily="34" charset="-120"/>
                <a:cs typeface="Times New Roman" panose="02020603050405020304" pitchFamily="18" charset="0"/>
              </a:rPr>
              <a:t>施工作業</a:t>
            </a:r>
            <a:endParaRPr lang="en-US" altLang="zh-TW" sz="2400" b="1" spc="300" dirty="0">
              <a:solidFill>
                <a:srgbClr val="C00000"/>
              </a:solidFill>
              <a:latin typeface="微軟正黑體" panose="020B0604030504040204" pitchFamily="34" charset="-120"/>
              <a:ea typeface="微軟正黑體" panose="020B0604030504040204" pitchFamily="34" charset="-120"/>
              <a:cs typeface="Times New Roman" panose="02020603050405020304" pitchFamily="18" charset="0"/>
            </a:endParaRPr>
          </a:p>
          <a:p>
            <a:r>
              <a:rPr lang="zh-TW" altLang="en-US" sz="2400" b="1" spc="300" dirty="0">
                <a:solidFill>
                  <a:srgbClr val="C00000"/>
                </a:solidFill>
                <a:latin typeface="微軟正黑體" panose="020B0604030504040204" pitchFamily="34" charset="-120"/>
                <a:ea typeface="微軟正黑體" panose="020B0604030504040204" pitchFamily="34" charset="-120"/>
                <a:cs typeface="Times New Roman" panose="02020603050405020304" pitchFamily="18" charset="0"/>
              </a:rPr>
              <a:t>安全告知單</a:t>
            </a:r>
          </a:p>
        </p:txBody>
      </p:sp>
      <p:cxnSp>
        <p:nvCxnSpPr>
          <p:cNvPr id="59" name="直線接點 58"/>
          <p:cNvCxnSpPr/>
          <p:nvPr/>
        </p:nvCxnSpPr>
        <p:spPr>
          <a:xfrm>
            <a:off x="5327322" y="2363169"/>
            <a:ext cx="9524" cy="216996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0" name="直線接點 59"/>
          <p:cNvCxnSpPr/>
          <p:nvPr/>
        </p:nvCxnSpPr>
        <p:spPr>
          <a:xfrm flipH="1">
            <a:off x="5327357" y="4518843"/>
            <a:ext cx="1665673"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1" name="直線接點 60"/>
          <p:cNvCxnSpPr/>
          <p:nvPr/>
        </p:nvCxnSpPr>
        <p:spPr>
          <a:xfrm flipH="1">
            <a:off x="5325532" y="2385245"/>
            <a:ext cx="1043389"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2" name="直線接點 61"/>
          <p:cNvCxnSpPr/>
          <p:nvPr/>
        </p:nvCxnSpPr>
        <p:spPr>
          <a:xfrm>
            <a:off x="7001265" y="2755241"/>
            <a:ext cx="0" cy="1777891"/>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3" name="直角三角形 62"/>
          <p:cNvSpPr/>
          <p:nvPr/>
        </p:nvSpPr>
        <p:spPr>
          <a:xfrm>
            <a:off x="6380219" y="2378523"/>
            <a:ext cx="624073" cy="362429"/>
          </a:xfrm>
          <a:prstGeom prst="rtTriangle">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4" name="矩形 63"/>
          <p:cNvSpPr/>
          <p:nvPr/>
        </p:nvSpPr>
        <p:spPr>
          <a:xfrm>
            <a:off x="5420067" y="2794206"/>
            <a:ext cx="1654394" cy="1569660"/>
          </a:xfrm>
          <a:prstGeom prst="rect">
            <a:avLst/>
          </a:prstGeom>
        </p:spPr>
        <p:txBody>
          <a:bodyPr wrap="square">
            <a:spAutoFit/>
          </a:bodyPr>
          <a:lstStyle/>
          <a:p>
            <a:r>
              <a:rPr lang="zh-TW" altLang="en-US" sz="2400" b="1" dirty="0">
                <a:solidFill>
                  <a:srgbClr val="C00000"/>
                </a:solidFill>
                <a:latin typeface="微軟正黑體" panose="020B0604030504040204" pitchFamily="34" charset="-120"/>
                <a:ea typeface="微軟正黑體" panose="020B0604030504040204" pitchFamily="34" charset="-120"/>
              </a:rPr>
              <a:t>承攬書</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或</a:t>
            </a:r>
            <a:endParaRPr lang="en-US" altLang="zh-TW" sz="2400" b="1" dirty="0">
              <a:solidFill>
                <a:srgbClr val="C00000"/>
              </a:solidFill>
              <a:latin typeface="微軟正黑體" panose="020B0604030504040204" pitchFamily="34" charset="-120"/>
              <a:ea typeface="微軟正黑體" panose="020B0604030504040204" pitchFamily="34" charset="-120"/>
            </a:endParaRPr>
          </a:p>
          <a:p>
            <a:r>
              <a:rPr lang="zh-TW" altLang="en-US" sz="2400" b="1" dirty="0">
                <a:solidFill>
                  <a:srgbClr val="C00000"/>
                </a:solidFill>
                <a:latin typeface="微軟正黑體" panose="020B0604030504040204" pitchFamily="34" charset="-120"/>
                <a:ea typeface="微軟正黑體" panose="020B0604030504040204" pitchFamily="34" charset="-120"/>
              </a:rPr>
              <a:t>合約書</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或</a:t>
            </a:r>
            <a:endParaRPr lang="en-US" altLang="zh-TW" sz="2400" b="1" dirty="0">
              <a:solidFill>
                <a:srgbClr val="C00000"/>
              </a:solidFill>
              <a:latin typeface="微軟正黑體" panose="020B0604030504040204" pitchFamily="34" charset="-120"/>
              <a:ea typeface="微軟正黑體" panose="020B0604030504040204" pitchFamily="34" charset="-120"/>
            </a:endParaRPr>
          </a:p>
          <a:p>
            <a:r>
              <a:rPr lang="zh-TW" altLang="en-US" sz="2400" b="1" dirty="0">
                <a:solidFill>
                  <a:srgbClr val="C00000"/>
                </a:solidFill>
                <a:latin typeface="微軟正黑體" panose="020B0604030504040204" pitchFamily="34" charset="-120"/>
                <a:ea typeface="微軟正黑體" panose="020B0604030504040204" pitchFamily="34" charset="-120"/>
              </a:rPr>
              <a:t>工程承攬切結書</a:t>
            </a:r>
            <a:endParaRPr lang="zh-TW" altLang="en-US" sz="2400" b="1" spc="300" dirty="0">
              <a:solidFill>
                <a:srgbClr val="C00000"/>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32" name="矩形 31"/>
          <p:cNvSpPr/>
          <p:nvPr/>
        </p:nvSpPr>
        <p:spPr>
          <a:xfrm>
            <a:off x="1079104" y="4960099"/>
            <a:ext cx="8064896" cy="830997"/>
          </a:xfrm>
          <a:prstGeom prst="rect">
            <a:avLst/>
          </a:prstGeom>
        </p:spPr>
        <p:txBody>
          <a:bodyPr wrap="square">
            <a:spAutoFit/>
          </a:bodyPr>
          <a:lstStyle/>
          <a:p>
            <a:pPr defTabSz="1176338" eaLnBrk="1" hangingPunct="1">
              <a:buFont typeface="Wingdings" panose="05000000000000000000" pitchFamily="2" charset="2"/>
              <a:buNone/>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經辦部門再據此開立「車輛人員進出廠憑單」。</a:t>
            </a:r>
          </a:p>
          <a:p>
            <a:pPr defTabSz="1176338" eaLnBrk="1" hangingPunct="1">
              <a:buFont typeface="Wingdings" panose="05000000000000000000" pitchFamily="2" charset="2"/>
              <a:buNone/>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警衛部門電腦查核憑單後發給臨時入廠證刷卡入廠。</a:t>
            </a:r>
          </a:p>
        </p:txBody>
      </p:sp>
      <p:sp>
        <p:nvSpPr>
          <p:cNvPr id="33" name="向右箭號 32"/>
          <p:cNvSpPr/>
          <p:nvPr/>
        </p:nvSpPr>
        <p:spPr>
          <a:xfrm>
            <a:off x="179512" y="5140380"/>
            <a:ext cx="792088" cy="4704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6" name="矩形 35"/>
          <p:cNvSpPr/>
          <p:nvPr/>
        </p:nvSpPr>
        <p:spPr>
          <a:xfrm>
            <a:off x="1082990" y="5943466"/>
            <a:ext cx="7161417" cy="461665"/>
          </a:xfrm>
          <a:prstGeom prst="rect">
            <a:avLst/>
          </a:prstGeom>
        </p:spPr>
        <p:txBody>
          <a:bodyPr wrap="square">
            <a:spAutoFit/>
          </a:bodyPr>
          <a:lstStyle/>
          <a:p>
            <a:pPr marL="441325" indent="-441325" defTabSz="1176338" eaLnBrk="1" hangingPunct="1"/>
            <a:r>
              <a:rPr lang="en-US" altLang="zh-TW" sz="2400" b="1" dirty="0">
                <a:solidFill>
                  <a:srgbClr val="C00000"/>
                </a:solidFill>
                <a:latin typeface="微軟正黑體" panose="020B0604030504040204" pitchFamily="34" charset="-120"/>
                <a:ea typeface="微軟正黑體" panose="020B0604030504040204" pitchFamily="34" charset="-120"/>
              </a:rPr>
              <a:t>※</a:t>
            </a:r>
            <a:r>
              <a:rPr lang="zh-TW" altLang="en-US" sz="2400" b="1" dirty="0">
                <a:solidFill>
                  <a:srgbClr val="C00000"/>
                </a:solidFill>
                <a:latin typeface="微軟正黑體" panose="020B0604030504040204" pitchFamily="34" charset="-120"/>
                <a:ea typeface="微軟正黑體" panose="020B0604030504040204" pitchFamily="34" charset="-120"/>
              </a:rPr>
              <a:t>連續三日以上入廠工作者應即辦理「合約入廠證」</a:t>
            </a:r>
          </a:p>
        </p:txBody>
      </p:sp>
      <p:pic>
        <p:nvPicPr>
          <p:cNvPr id="2054" name="Picture 6" descr="加号icon图标免费下载_加号icon矢量图标-88ICON"/>
          <p:cNvPicPr>
            <a:picLocks noChangeAspect="1" noChangeArrowheads="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071833" y="3063011"/>
            <a:ext cx="1032049" cy="1032049"/>
          </a:xfrm>
          <a:prstGeom prst="rect">
            <a:avLst/>
          </a:prstGeom>
          <a:noFill/>
          <a:effectLst>
            <a:outerShdw blurRad="50800" dist="50800" dir="5400000" algn="ctr" rotWithShape="0">
              <a:schemeClr val="bg1"/>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56276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4.</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高空</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架</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作業安全</a:t>
            </a:r>
          </a:p>
        </p:txBody>
      </p:sp>
      <p:pic>
        <p:nvPicPr>
          <p:cNvPr id="7" name="Picture 2" descr="F:\一機三證\B-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58845" y="1484784"/>
            <a:ext cx="5904656" cy="4052832"/>
          </a:xfrm>
          <a:prstGeom prst="rect">
            <a:avLst/>
          </a:prstGeom>
          <a:noFill/>
          <a:extLst>
            <a:ext uri="{909E8E84-426E-40DD-AFC4-6F175D3DCCD1}">
              <a14:hiddenFill xmlns:a14="http://schemas.microsoft.com/office/drawing/2010/main">
                <a:solidFill>
                  <a:srgbClr val="FFFFFF"/>
                </a:solidFill>
              </a14:hiddenFill>
            </a:ext>
          </a:extLst>
        </p:spPr>
      </p:pic>
      <p:sp>
        <p:nvSpPr>
          <p:cNvPr id="11" name="圓角矩形 11">
            <a:extLst>
              <a:ext uri="{FF2B5EF4-FFF2-40B4-BE49-F238E27FC236}">
                <a16:creationId xmlns:a16="http://schemas.microsoft.com/office/drawing/2014/main" id="{CAA05FE6-172F-44FC-8B54-9AB53C918E2F}"/>
              </a:ext>
            </a:extLst>
          </p:cNvPr>
          <p:cNvSpPr/>
          <p:nvPr/>
        </p:nvSpPr>
        <p:spPr>
          <a:xfrm>
            <a:off x="1619672" y="5733256"/>
            <a:ext cx="6696744" cy="720080"/>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TW" altLang="en-US" sz="2400" dirty="0">
                <a:solidFill>
                  <a:srgbClr val="0000FF"/>
                </a:solidFill>
                <a:latin typeface="微軟正黑體" panose="020B0604030504040204" pitchFamily="34" charset="-120"/>
                <a:ea typeface="微軟正黑體" panose="020B0604030504040204" pitchFamily="34" charset="-120"/>
              </a:rPr>
              <a:t>起重機須有年度檢查合格之合格証及工檢編號。</a:t>
            </a:r>
          </a:p>
        </p:txBody>
      </p:sp>
    </p:spTree>
    <p:extLst>
      <p:ext uri="{BB962C8B-B14F-4D97-AF65-F5344CB8AC3E}">
        <p14:creationId xmlns:p14="http://schemas.microsoft.com/office/powerpoint/2010/main" val="394990866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4.</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高空</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架</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作業安全</a:t>
            </a:r>
          </a:p>
        </p:txBody>
      </p:sp>
      <p:sp>
        <p:nvSpPr>
          <p:cNvPr id="15" name="圓角矩形 11">
            <a:extLst>
              <a:ext uri="{FF2B5EF4-FFF2-40B4-BE49-F238E27FC236}">
                <a16:creationId xmlns:a16="http://schemas.microsoft.com/office/drawing/2014/main" id="{CAA05FE6-172F-44FC-8B54-9AB53C918E2F}"/>
              </a:ext>
            </a:extLst>
          </p:cNvPr>
          <p:cNvSpPr/>
          <p:nvPr/>
        </p:nvSpPr>
        <p:spPr>
          <a:xfrm>
            <a:off x="683568" y="4941168"/>
            <a:ext cx="8136904" cy="1596671"/>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TW" altLang="en-US" sz="2400" dirty="0">
                <a:solidFill>
                  <a:srgbClr val="0000FF"/>
                </a:solidFill>
                <a:latin typeface="微軟正黑體" panose="020B0604030504040204" pitchFamily="34" charset="-120"/>
                <a:ea typeface="微軟正黑體" panose="020B0604030504040204" pitchFamily="34" charset="-120"/>
              </a:rPr>
              <a:t>起重吊掛作業吊桿迴轉半徑範圍，應設安全警戒索、欄柵等隔離設施及安全警告標示，禁止非工作人員、車輛進入，並應設指揮人員指揮作業，並依統一之信號指揮作業。違者</a:t>
            </a:r>
            <a:r>
              <a:rPr lang="zh-TW" altLang="en-US" sz="2400" dirty="0">
                <a:solidFill>
                  <a:srgbClr val="FF0000"/>
                </a:solidFill>
                <a:latin typeface="微軟正黑體" panose="020B0604030504040204" pitchFamily="34" charset="-120"/>
                <a:ea typeface="微軟正黑體" panose="020B0604030504040204" pitchFamily="34" charset="-120"/>
              </a:rPr>
              <a:t>罰扣</a:t>
            </a:r>
            <a:r>
              <a:rPr lang="en-US" altLang="zh-TW" sz="2400" dirty="0">
                <a:solidFill>
                  <a:srgbClr val="FF0000"/>
                </a:solidFill>
                <a:latin typeface="微軟正黑體" panose="020B0604030504040204" pitchFamily="34" charset="-120"/>
                <a:ea typeface="微軟正黑體" panose="020B0604030504040204" pitchFamily="34" charset="-120"/>
              </a:rPr>
              <a:t>10,000</a:t>
            </a:r>
            <a:r>
              <a:rPr lang="zh-TW" altLang="en-US" sz="2400" dirty="0">
                <a:solidFill>
                  <a:srgbClr val="FF0000"/>
                </a:solidFill>
                <a:latin typeface="微軟正黑體" panose="020B0604030504040204" pitchFamily="34" charset="-120"/>
                <a:ea typeface="微軟正黑體" panose="020B0604030504040204" pitchFamily="34" charset="-120"/>
              </a:rPr>
              <a:t>元，並禁止施工</a:t>
            </a:r>
            <a:r>
              <a:rPr lang="zh-TW" altLang="en-US" sz="2400" dirty="0">
                <a:solidFill>
                  <a:srgbClr val="0000FF"/>
                </a:solidFill>
                <a:latin typeface="微軟正黑體" panose="020B0604030504040204" pitchFamily="34" charset="-120"/>
                <a:ea typeface="微軟正黑體" panose="020B0604030504040204" pitchFamily="34" charset="-120"/>
              </a:rPr>
              <a:t>。</a:t>
            </a:r>
            <a:endParaRPr lang="zh-TW" altLang="en-US" sz="2400" dirty="0">
              <a:solidFill>
                <a:srgbClr val="FF0000"/>
              </a:solidFill>
              <a:latin typeface="微軟正黑體" panose="020B0604030504040204" pitchFamily="34" charset="-120"/>
              <a:ea typeface="微軟正黑體" panose="020B0604030504040204" pitchFamily="34" charset="-120"/>
            </a:endParaRPr>
          </a:p>
        </p:txBody>
      </p:sp>
      <p:pic>
        <p:nvPicPr>
          <p:cNvPr id="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3767" y="1412776"/>
            <a:ext cx="5113075" cy="3407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10"/>
          <p:cNvSpPr>
            <a:spLocks noChangeArrowheads="1"/>
          </p:cNvSpPr>
          <p:nvPr/>
        </p:nvSpPr>
        <p:spPr bwMode="auto">
          <a:xfrm>
            <a:off x="7530576" y="3789040"/>
            <a:ext cx="1289896" cy="648072"/>
          </a:xfrm>
          <a:prstGeom prst="wedgeRoundRectCallout">
            <a:avLst>
              <a:gd name="adj1" fmla="val -134881"/>
              <a:gd name="adj2" fmla="val -37481"/>
              <a:gd name="adj3" fmla="val 16667"/>
            </a:avLst>
          </a:prstGeom>
          <a:solidFill>
            <a:srgbClr val="FFFF00"/>
          </a:solidFill>
          <a:ln w="9525">
            <a:solidFill>
              <a:schemeClr val="tx1"/>
            </a:solidFill>
            <a:miter lim="800000"/>
            <a:headEnd/>
            <a:tailEnd/>
          </a:ln>
          <a:effectLst/>
        </p:spPr>
        <p:txBody>
          <a:bodyPr/>
          <a:lstStyle/>
          <a:p>
            <a:r>
              <a:rPr lang="zh-TW" altLang="en-US" b="1" dirty="0">
                <a:solidFill>
                  <a:srgbClr val="0000FF"/>
                </a:solidFill>
                <a:latin typeface="微軟正黑體" panose="020B0604030504040204" pitchFamily="34" charset="-120"/>
                <a:ea typeface="微軟正黑體" panose="020B0604030504040204" pitchFamily="34" charset="-120"/>
              </a:rPr>
              <a:t>設置警戒</a:t>
            </a:r>
          </a:p>
          <a:p>
            <a:r>
              <a:rPr lang="zh-TW" altLang="en-US" b="1" dirty="0">
                <a:solidFill>
                  <a:srgbClr val="0000FF"/>
                </a:solidFill>
                <a:latin typeface="微軟正黑體" panose="020B0604030504040204" pitchFamily="34" charset="-120"/>
                <a:ea typeface="微軟正黑體" panose="020B0604030504040204" pitchFamily="34" charset="-120"/>
              </a:rPr>
              <a:t>索、圍籬</a:t>
            </a:r>
          </a:p>
        </p:txBody>
      </p:sp>
    </p:spTree>
    <p:extLst>
      <p:ext uri="{BB962C8B-B14F-4D97-AF65-F5344CB8AC3E}">
        <p14:creationId xmlns:p14="http://schemas.microsoft.com/office/powerpoint/2010/main" val="48137430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4.</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高空</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架</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作業安全</a:t>
            </a:r>
          </a:p>
        </p:txBody>
      </p:sp>
      <p:sp>
        <p:nvSpPr>
          <p:cNvPr id="15" name="圓角矩形 11">
            <a:extLst>
              <a:ext uri="{FF2B5EF4-FFF2-40B4-BE49-F238E27FC236}">
                <a16:creationId xmlns:a16="http://schemas.microsoft.com/office/drawing/2014/main" id="{CAA05FE6-172F-44FC-8B54-9AB53C918E2F}"/>
              </a:ext>
            </a:extLst>
          </p:cNvPr>
          <p:cNvSpPr/>
          <p:nvPr/>
        </p:nvSpPr>
        <p:spPr>
          <a:xfrm>
            <a:off x="683568" y="5529853"/>
            <a:ext cx="8136904" cy="1007986"/>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TW" altLang="en-US" sz="2400" dirty="0">
                <a:solidFill>
                  <a:srgbClr val="0000FF"/>
                </a:solidFill>
                <a:latin typeface="微軟正黑體" panose="020B0604030504040204" pitchFamily="34" charset="-120"/>
                <a:ea typeface="微軟正黑體" panose="020B0604030504040204" pitchFamily="34" charset="-120"/>
              </a:rPr>
              <a:t>吊車吊勾須有防滑舌片，防滑舌片失去作業功能</a:t>
            </a:r>
            <a:r>
              <a:rPr lang="zh-TW" altLang="en-US" sz="2400" dirty="0">
                <a:solidFill>
                  <a:srgbClr val="FF0000"/>
                </a:solidFill>
                <a:latin typeface="微軟正黑體" panose="020B0604030504040204" pitchFamily="34" charset="-120"/>
                <a:ea typeface="微軟正黑體" panose="020B0604030504040204" pitchFamily="34" charset="-120"/>
              </a:rPr>
              <a:t>罰扣</a:t>
            </a:r>
            <a:r>
              <a:rPr lang="en-US" altLang="zh-TW" sz="2400">
                <a:solidFill>
                  <a:srgbClr val="FF0000"/>
                </a:solidFill>
                <a:latin typeface="微軟正黑體" panose="020B0604030504040204" pitchFamily="34" charset="-120"/>
                <a:ea typeface="微軟正黑體" panose="020B0604030504040204" pitchFamily="34" charset="-120"/>
              </a:rPr>
              <a:t>3,000</a:t>
            </a:r>
            <a:r>
              <a:rPr lang="zh-TW" altLang="en-US" sz="2400" dirty="0">
                <a:solidFill>
                  <a:srgbClr val="FF0000"/>
                </a:solidFill>
                <a:latin typeface="微軟正黑體" panose="020B0604030504040204" pitchFamily="34" charset="-120"/>
                <a:ea typeface="微軟正黑體" panose="020B0604030504040204" pitchFamily="34" charset="-120"/>
              </a:rPr>
              <a:t>元，並禁止使用</a:t>
            </a:r>
            <a:r>
              <a:rPr lang="zh-TW" altLang="en-US" sz="2400" dirty="0">
                <a:solidFill>
                  <a:srgbClr val="0000FF"/>
                </a:solidFill>
                <a:latin typeface="微軟正黑體" panose="020B0604030504040204" pitchFamily="34" charset="-120"/>
                <a:ea typeface="微軟正黑體" panose="020B0604030504040204" pitchFamily="34" charset="-120"/>
              </a:rPr>
              <a:t>。</a:t>
            </a:r>
          </a:p>
        </p:txBody>
      </p:sp>
      <p:pic>
        <p:nvPicPr>
          <p:cNvPr id="2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6667" y="1522847"/>
            <a:ext cx="3350706" cy="3992331"/>
          </a:xfrm>
          <a:prstGeom prst="rect">
            <a:avLst/>
          </a:prstGeom>
          <a:solidFill>
            <a:srgbClr val="99FF66"/>
          </a:solidFill>
          <a:ln w="381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AutoShape 5"/>
          <p:cNvSpPr>
            <a:spLocks noChangeArrowheads="1"/>
          </p:cNvSpPr>
          <p:nvPr/>
        </p:nvSpPr>
        <p:spPr bwMode="auto">
          <a:xfrm>
            <a:off x="539553" y="4365104"/>
            <a:ext cx="2490568" cy="936104"/>
          </a:xfrm>
          <a:prstGeom prst="wedgeRoundRectCallout">
            <a:avLst>
              <a:gd name="adj1" fmla="val 100224"/>
              <a:gd name="adj2" fmla="val -18192"/>
              <a:gd name="adj3" fmla="val 16667"/>
            </a:avLst>
          </a:prstGeom>
          <a:solidFill>
            <a:srgbClr val="FFFF00"/>
          </a:solidFill>
          <a:ln w="19050">
            <a:solidFill>
              <a:srgbClr val="FF0000"/>
            </a:solidFill>
            <a:miter lim="800000"/>
            <a:headEnd/>
            <a:tailEnd/>
          </a:ln>
          <a:effectLst/>
          <a:extLst/>
        </p:spPr>
        <p:txBody>
          <a:bodyPr/>
          <a:lstStyle/>
          <a:p>
            <a:r>
              <a:rPr lang="zh-TW" altLang="en-US" b="1" dirty="0">
                <a:solidFill>
                  <a:srgbClr val="0000FF"/>
                </a:solidFill>
                <a:latin typeface="微軟正黑體" panose="020B0604030504040204" pitchFamily="34" charset="-120"/>
                <a:ea typeface="微軟正黑體" panose="020B0604030504040204" pitchFamily="34" charset="-120"/>
              </a:rPr>
              <a:t>防滑舌片：</a:t>
            </a:r>
          </a:p>
          <a:p>
            <a:r>
              <a:rPr lang="en-US" altLang="zh-TW" b="1" dirty="0">
                <a:solidFill>
                  <a:srgbClr val="0000FF"/>
                </a:solidFill>
                <a:latin typeface="微軟正黑體" panose="020B0604030504040204" pitchFamily="34" charset="-120"/>
                <a:ea typeface="微軟正黑體" panose="020B0604030504040204" pitchFamily="34" charset="-120"/>
              </a:rPr>
              <a:t>1.</a:t>
            </a:r>
            <a:r>
              <a:rPr lang="zh-TW" altLang="en-US" b="1" dirty="0">
                <a:solidFill>
                  <a:srgbClr val="0000FF"/>
                </a:solidFill>
                <a:latin typeface="微軟正黑體" panose="020B0604030504040204" pitchFamily="34" charset="-120"/>
                <a:ea typeface="微軟正黑體" panose="020B0604030504040204" pitchFamily="34" charset="-120"/>
              </a:rPr>
              <a:t>須裝設且功能正常。</a:t>
            </a:r>
          </a:p>
          <a:p>
            <a:r>
              <a:rPr lang="en-US" altLang="zh-TW" b="1" dirty="0">
                <a:solidFill>
                  <a:srgbClr val="0000FF"/>
                </a:solidFill>
                <a:latin typeface="微軟正黑體" panose="020B0604030504040204" pitchFamily="34" charset="-120"/>
                <a:ea typeface="微軟正黑體" panose="020B0604030504040204" pitchFamily="34" charset="-120"/>
              </a:rPr>
              <a:t>2.</a:t>
            </a:r>
            <a:r>
              <a:rPr lang="zh-TW" altLang="en-US" b="1" dirty="0">
                <a:solidFill>
                  <a:srgbClr val="0000FF"/>
                </a:solidFill>
                <a:latin typeface="微軟正黑體" panose="020B0604030504040204" pitchFamily="34" charset="-120"/>
                <a:ea typeface="微軟正黑體" panose="020B0604030504040204" pitchFamily="34" charset="-120"/>
              </a:rPr>
              <a:t>須靈活不可卡住。</a:t>
            </a:r>
          </a:p>
        </p:txBody>
      </p:sp>
    </p:spTree>
    <p:extLst>
      <p:ext uri="{BB962C8B-B14F-4D97-AF65-F5344CB8AC3E}">
        <p14:creationId xmlns:p14="http://schemas.microsoft.com/office/powerpoint/2010/main" val="147180023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539552" y="980728"/>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5.</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局限作業安全</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企業事故案例</a:t>
            </a:r>
          </a:p>
        </p:txBody>
      </p:sp>
      <p:sp>
        <p:nvSpPr>
          <p:cNvPr id="2" name="矩形 1"/>
          <p:cNvSpPr/>
          <p:nvPr/>
        </p:nvSpPr>
        <p:spPr>
          <a:xfrm>
            <a:off x="611560" y="1412776"/>
            <a:ext cx="8208912" cy="1938992"/>
          </a:xfrm>
          <a:prstGeom prst="rect">
            <a:avLst/>
          </a:prstGeom>
        </p:spPr>
        <p:txBody>
          <a:bodyPr wrap="square">
            <a:spAutoFit/>
          </a:bodyPr>
          <a:lstStyle/>
          <a:p>
            <a:pPr marL="266700" indent="-266700">
              <a:spcBef>
                <a:spcPts val="0"/>
              </a:spcBef>
              <a:buNone/>
            </a:pPr>
            <a:r>
              <a:rPr kumimoji="0" lang="en-US" altLang="zh-TW" sz="2400" b="1" dirty="0">
                <a:solidFill>
                  <a:srgbClr val="0000FF"/>
                </a:solidFill>
                <a:latin typeface="微軟正黑體" panose="020B0604030504040204" pitchFamily="34" charset="-120"/>
                <a:ea typeface="微軟正黑體" panose="020B0604030504040204" pitchFamily="34" charset="-120"/>
              </a:rPr>
              <a:t>1.</a:t>
            </a:r>
            <a:r>
              <a:rPr kumimoji="0" lang="zh-TW" altLang="en-US" sz="2400" b="1" dirty="0">
                <a:solidFill>
                  <a:srgbClr val="0000FF"/>
                </a:solidFill>
                <a:latin typeface="微軟正黑體" panose="020B0604030504040204" pitchFamily="34" charset="-120"/>
                <a:ea typeface="微軟正黑體" panose="020B0604030504040204" pitchFamily="34" charset="-120"/>
              </a:rPr>
              <a:t>事故摘要：○○年○月○○廠進行</a:t>
            </a:r>
            <a:r>
              <a:rPr kumimoji="0" lang="en-US" altLang="zh-TW" sz="2400" b="1" dirty="0">
                <a:solidFill>
                  <a:srgbClr val="0000FF"/>
                </a:solidFill>
                <a:latin typeface="微軟正黑體" panose="020B0604030504040204" pitchFamily="34" charset="-120"/>
                <a:ea typeface="微軟正黑體" panose="020B0604030504040204" pitchFamily="34" charset="-120"/>
              </a:rPr>
              <a:t>V808</a:t>
            </a:r>
            <a:r>
              <a:rPr kumimoji="0" lang="zh-TW" altLang="en-US" sz="2400" b="1" dirty="0">
                <a:solidFill>
                  <a:srgbClr val="0000FF"/>
                </a:solidFill>
                <a:latin typeface="微軟正黑體" panose="020B0604030504040204" pitchFamily="34" charset="-120"/>
                <a:ea typeface="微軟正黑體" panose="020B0604030504040204" pitchFamily="34" charset="-120"/>
              </a:rPr>
              <a:t>臥式圓筒型熱媒鹽熔解槽固態熱媒投料，投料過程固態熱媒編織袋掉入槽內，承攬商何姓員工未配戴防護器具且未經許可自行入槽擬將編織袋取出，槽內雖為常溫，但常態有氮氣存在，因吸入氮氣致死亡罹災。</a:t>
            </a:r>
            <a:endParaRPr kumimoji="0" lang="en-US" altLang="zh-TW" sz="2400" b="1" dirty="0">
              <a:solidFill>
                <a:srgbClr val="0000FF"/>
              </a:solidFill>
              <a:latin typeface="微軟正黑體" panose="020B0604030504040204" pitchFamily="34" charset="-120"/>
              <a:ea typeface="微軟正黑體" panose="020B0604030504040204" pitchFamily="34" charset="-120"/>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3783816"/>
            <a:ext cx="3888432" cy="2765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Warning Nitrogen Can Cause Injury Or Death Label, SKU: LB-2339"/>
          <p:cNvPicPr>
            <a:picLocks noChangeAspect="1" noChangeArrowheads="1"/>
          </p:cNvPicPr>
          <p:nvPr/>
        </p:nvPicPr>
        <p:blipFill rotWithShape="1">
          <a:blip r:embed="rId4">
            <a:extLst>
              <a:ext uri="{28A0092B-C50C-407E-A947-70E740481C1C}">
                <a14:useLocalDpi xmlns:a14="http://schemas.microsoft.com/office/drawing/2010/main" val="0"/>
              </a:ext>
            </a:extLst>
          </a:blip>
          <a:srcRect b="30179"/>
          <a:stretch/>
        </p:blipFill>
        <p:spPr bwMode="auto">
          <a:xfrm>
            <a:off x="5796136" y="3783816"/>
            <a:ext cx="2167404" cy="2765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114402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5.</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局限作業安全</a:t>
            </a:r>
          </a:p>
        </p:txBody>
      </p:sp>
      <p:sp>
        <p:nvSpPr>
          <p:cNvPr id="14" name="圓角矩形 11">
            <a:extLst>
              <a:ext uri="{FF2B5EF4-FFF2-40B4-BE49-F238E27FC236}">
                <a16:creationId xmlns:a16="http://schemas.microsoft.com/office/drawing/2014/main" id="{CAA05FE6-172F-44FC-8B54-9AB53C918E2F}"/>
              </a:ext>
            </a:extLst>
          </p:cNvPr>
          <p:cNvSpPr/>
          <p:nvPr/>
        </p:nvSpPr>
        <p:spPr>
          <a:xfrm>
            <a:off x="683568" y="5517232"/>
            <a:ext cx="7920880" cy="1008112"/>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TW" altLang="en-US" sz="2400" dirty="0">
                <a:solidFill>
                  <a:srgbClr val="0000FF"/>
                </a:solidFill>
                <a:latin typeface="微軟正黑體" panose="020B0604030504040204" pitchFamily="34" charset="-120"/>
                <a:ea typeface="微軟正黑體" panose="020B0604030504040204" pitchFamily="34" charset="-120"/>
              </a:rPr>
              <a:t>局限作業空間須隨時偵測氧氣量充足否，所以應將偵測器予以校正。</a:t>
            </a:r>
          </a:p>
        </p:txBody>
      </p:sp>
      <p:pic>
        <p:nvPicPr>
          <p:cNvPr id="3074" name="Picture 2" descr="四合一氣體偵測器- 產品資訊- 全安工業安全暨職業衛生聯合技師事務所"/>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10000" r="90000">
                        <a14:backgroundMark x1="24583" y1="36667" x2="24583" y2="36667"/>
                        <a14:backgroundMark x1="23125" y1="33125" x2="23125" y2="33125"/>
                        <a14:backgroundMark x1="23542" y1="23542" x2="25208" y2="59583"/>
                        <a14:backgroundMark x1="24792" y1="60417" x2="28125" y2="95833"/>
                        <a14:backgroundMark x1="23542" y1="3125" x2="22708" y2="50208"/>
                        <a14:backgroundMark x1="27500" y1="1250" x2="64792" y2="417"/>
                        <a14:backgroundMark x1="41667" y1="99167" x2="41667" y2="99167"/>
                        <a14:backgroundMark x1="44375" y1="99167" x2="44375" y2="99167"/>
                        <a14:backgroundMark x1="47083" y1="99167" x2="47083" y2="99167"/>
                        <a14:backgroundMark x1="47917" y1="99375" x2="54792" y2="99792"/>
                        <a14:backgroundMark x1="25000" y1="18333" x2="25000" y2="27083"/>
                        <a14:backgroundMark x1="24792" y1="6458" x2="24792" y2="18125"/>
                        <a14:backgroundMark x1="25000" y1="28750" x2="25625" y2="35833"/>
                        <a14:backgroundMark x1="25625" y1="41875" x2="26458" y2="62292"/>
                      </a14:backgroundRemoval>
                    </a14:imgEffect>
                  </a14:imgLayer>
                </a14:imgProps>
              </a:ext>
              <a:ext uri="{28A0092B-C50C-407E-A947-70E740481C1C}">
                <a14:useLocalDpi xmlns:a14="http://schemas.microsoft.com/office/drawing/2010/main" val="0"/>
              </a:ext>
            </a:extLst>
          </a:blip>
          <a:srcRect/>
          <a:stretch>
            <a:fillRect/>
          </a:stretch>
        </p:blipFill>
        <p:spPr bwMode="auto">
          <a:xfrm>
            <a:off x="4716016" y="1748627"/>
            <a:ext cx="3133712" cy="313371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M40四用氣體偵測器-SKCIC久冠測量儀器"/>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99750" l="10000" r="90000"/>
                    </a14:imgEffect>
                  </a14:imgLayer>
                </a14:imgProps>
              </a:ext>
              <a:ext uri="{28A0092B-C50C-407E-A947-70E740481C1C}">
                <a14:useLocalDpi xmlns:a14="http://schemas.microsoft.com/office/drawing/2010/main" val="0"/>
              </a:ext>
            </a:extLst>
          </a:blip>
          <a:srcRect/>
          <a:stretch>
            <a:fillRect/>
          </a:stretch>
        </p:blipFill>
        <p:spPr bwMode="auto">
          <a:xfrm>
            <a:off x="1619672" y="1410483"/>
            <a:ext cx="38100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43276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5.</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局限作業安全</a:t>
            </a:r>
          </a:p>
        </p:txBody>
      </p:sp>
      <p:pic>
        <p:nvPicPr>
          <p:cNvPr id="13" name="Picture 4" descr="DCP_1913"/>
          <p:cNvPicPr>
            <a:picLocks noChangeAspect="1" noChangeArrowheads="1"/>
          </p:cNvPicPr>
          <p:nvPr/>
        </p:nvPicPr>
        <p:blipFill rotWithShape="1">
          <a:blip r:embed="rId3">
            <a:extLst>
              <a:ext uri="{28A0092B-C50C-407E-A947-70E740481C1C}">
                <a14:useLocalDpi xmlns:a14="http://schemas.microsoft.com/office/drawing/2010/main" val="0"/>
              </a:ext>
            </a:extLst>
          </a:blip>
          <a:srcRect t="3430" r="1899" b="5196"/>
          <a:stretch/>
        </p:blipFill>
        <p:spPr bwMode="auto">
          <a:xfrm>
            <a:off x="1979712" y="1484784"/>
            <a:ext cx="4680520" cy="3885115"/>
          </a:xfrm>
          <a:prstGeom prst="rect">
            <a:avLst/>
          </a:prstGeom>
          <a:noFill/>
          <a:ln w="28575">
            <a:noFill/>
            <a:miter lim="800000"/>
            <a:headEnd/>
            <a:tailEnd/>
          </a:ln>
          <a:effectLst/>
          <a:extLst>
            <a:ext uri="{909E8E84-426E-40DD-AFC4-6F175D3DCCD1}">
              <a14:hiddenFill xmlns:a14="http://schemas.microsoft.com/office/drawing/2010/main">
                <a:solidFill>
                  <a:srgbClr val="FFFFFF"/>
                </a:solidFill>
              </a14:hiddenFill>
            </a:ext>
          </a:extLst>
        </p:spPr>
      </p:pic>
      <p:sp>
        <p:nvSpPr>
          <p:cNvPr id="14" name="圓角矩形 11">
            <a:extLst>
              <a:ext uri="{FF2B5EF4-FFF2-40B4-BE49-F238E27FC236}">
                <a16:creationId xmlns:a16="http://schemas.microsoft.com/office/drawing/2014/main" id="{CAA05FE6-172F-44FC-8B54-9AB53C918E2F}"/>
              </a:ext>
            </a:extLst>
          </p:cNvPr>
          <p:cNvSpPr/>
          <p:nvPr/>
        </p:nvSpPr>
        <p:spPr>
          <a:xfrm>
            <a:off x="755576" y="5445224"/>
            <a:ext cx="8064896" cy="1083438"/>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TW" altLang="en-US" sz="2400" dirty="0">
                <a:solidFill>
                  <a:srgbClr val="0000FF"/>
                </a:solidFill>
                <a:latin typeface="微軟正黑體" panose="020B0604030504040204" pitchFamily="34" charset="-120"/>
                <a:ea typeface="微軟正黑體" panose="020B0604030504040204" pitchFamily="34" charset="-120"/>
              </a:rPr>
              <a:t>局限作業須將氧氣偵測器放入作業空間隨時偵測氧氣量並施工前及施工中定時確實檢測及記錄以確保作業安全，並將相關記錄保存三年。</a:t>
            </a:r>
          </a:p>
        </p:txBody>
      </p:sp>
    </p:spTree>
    <p:extLst>
      <p:ext uri="{BB962C8B-B14F-4D97-AF65-F5344CB8AC3E}">
        <p14:creationId xmlns:p14="http://schemas.microsoft.com/office/powerpoint/2010/main" val="321460527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2">
            <a:extLst>
              <a:ext uri="{FF2B5EF4-FFF2-40B4-BE49-F238E27FC236}">
                <a16:creationId xmlns:a16="http://schemas.microsoft.com/office/drawing/2014/main" id="{E59F79BB-EBCB-47C2-A230-94AB6175882F}"/>
              </a:ext>
            </a:extLst>
          </p:cNvPr>
          <p:cNvSpPr txBox="1">
            <a:spLocks noChangeArrowheads="1"/>
          </p:cNvSpPr>
          <p:nvPr/>
        </p:nvSpPr>
        <p:spPr bwMode="auto">
          <a:xfrm>
            <a:off x="1331640" y="188641"/>
            <a:ext cx="7589456"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二、廠區作業安全規定</a:t>
            </a:r>
          </a:p>
        </p:txBody>
      </p:sp>
      <p:sp>
        <p:nvSpPr>
          <p:cNvPr id="28" name="Rectangle 3">
            <a:extLst>
              <a:ext uri="{FF2B5EF4-FFF2-40B4-BE49-F238E27FC236}">
                <a16:creationId xmlns:a16="http://schemas.microsoft.com/office/drawing/2014/main" id="{E9F68E6B-C1A4-4523-9694-10B5AE869C98}"/>
              </a:ext>
            </a:extLst>
          </p:cNvPr>
          <p:cNvSpPr txBox="1">
            <a:spLocks/>
          </p:cNvSpPr>
          <p:nvPr/>
        </p:nvSpPr>
        <p:spPr bwMode="auto">
          <a:xfrm>
            <a:off x="467544" y="978435"/>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6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5.</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局限作業安全</a:t>
            </a:r>
          </a:p>
        </p:txBody>
      </p:sp>
      <p:sp>
        <p:nvSpPr>
          <p:cNvPr id="14" name="圓角矩形 11">
            <a:extLst>
              <a:ext uri="{FF2B5EF4-FFF2-40B4-BE49-F238E27FC236}">
                <a16:creationId xmlns:a16="http://schemas.microsoft.com/office/drawing/2014/main" id="{CAA05FE6-172F-44FC-8B54-9AB53C918E2F}"/>
              </a:ext>
            </a:extLst>
          </p:cNvPr>
          <p:cNvSpPr/>
          <p:nvPr/>
        </p:nvSpPr>
        <p:spPr>
          <a:xfrm>
            <a:off x="971600" y="5117319"/>
            <a:ext cx="7497046" cy="1008112"/>
          </a:xfrm>
          <a:prstGeom prst="roundRect">
            <a:avLst>
              <a:gd name="adj" fmla="val 9683"/>
            </a:avLst>
          </a:prstGeom>
          <a:gradFill flip="none" rotWithShape="1">
            <a:gsLst>
              <a:gs pos="0">
                <a:srgbClr val="285AA8">
                  <a:alpha val="70000"/>
                </a:srgbClr>
              </a:gs>
              <a:gs pos="100000">
                <a:srgbClr val="2AB18C">
                  <a:alpha val="70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TW" altLang="en-US" sz="2400" dirty="0">
                <a:solidFill>
                  <a:srgbClr val="0000FF"/>
                </a:solidFill>
                <a:latin typeface="微軟正黑體" panose="020B0604030504040204" pitchFamily="34" charset="-120"/>
                <a:ea typeface="微軟正黑體" panose="020B0604030504040204" pitchFamily="34" charset="-120"/>
              </a:rPr>
              <a:t>局限作業空間須隨時送入新鮮空氣以確保作業空間內之氧氣量。</a:t>
            </a:r>
          </a:p>
        </p:txBody>
      </p:sp>
      <p:pic>
        <p:nvPicPr>
          <p:cNvPr id="6" name="Picture 9" descr="DSCI6029"/>
          <p:cNvPicPr>
            <a:picLocks noChangeAspect="1" noChangeArrowheads="1"/>
          </p:cNvPicPr>
          <p:nvPr/>
        </p:nvPicPr>
        <p:blipFill rotWithShape="1">
          <a:blip r:embed="rId3">
            <a:extLst>
              <a:ext uri="{28A0092B-C50C-407E-A947-70E740481C1C}">
                <a14:useLocalDpi xmlns:a14="http://schemas.microsoft.com/office/drawing/2010/main" val="0"/>
              </a:ext>
            </a:extLst>
          </a:blip>
          <a:srcRect r="5466" b="7429"/>
          <a:stretch/>
        </p:blipFill>
        <p:spPr bwMode="auto">
          <a:xfrm>
            <a:off x="4860032" y="2132856"/>
            <a:ext cx="3299348" cy="269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圖片 1"/>
          <p:cNvPicPr preferRelativeResize="0">
            <a:picLocks noChangeArrowheads="1"/>
          </p:cNvPicPr>
          <p:nvPr/>
        </p:nvPicPr>
        <p:blipFill rotWithShape="1">
          <a:blip r:embed="rId4">
            <a:extLst>
              <a:ext uri="{28A0092B-C50C-407E-A947-70E740481C1C}">
                <a14:useLocalDpi xmlns:a14="http://schemas.microsoft.com/office/drawing/2010/main" val="0"/>
              </a:ext>
            </a:extLst>
          </a:blip>
          <a:srcRect l="50919" t="50000"/>
          <a:stretch/>
        </p:blipFill>
        <p:spPr bwMode="auto">
          <a:xfrm>
            <a:off x="783771" y="2386940"/>
            <a:ext cx="3918858" cy="2529444"/>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35201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圓角矩形 11">
            <a:extLst>
              <a:ext uri="{FF2B5EF4-FFF2-40B4-BE49-F238E27FC236}">
                <a16:creationId xmlns:a16="http://schemas.microsoft.com/office/drawing/2014/main" id="{19079061-3727-4AF8-B98C-04441617FE96}"/>
              </a:ext>
            </a:extLst>
          </p:cNvPr>
          <p:cNvSpPr/>
          <p:nvPr/>
        </p:nvSpPr>
        <p:spPr>
          <a:xfrm>
            <a:off x="395536" y="908720"/>
            <a:ext cx="9129464" cy="1512168"/>
          </a:xfrm>
          <a:prstGeom prst="roundRect">
            <a:avLst>
              <a:gd name="adj" fmla="val 50000"/>
            </a:avLst>
          </a:prstGeom>
          <a:gradFill flip="none" rotWithShape="1">
            <a:gsLst>
              <a:gs pos="78000">
                <a:srgbClr val="FFFFFF"/>
              </a:gs>
              <a:gs pos="0">
                <a:schemeClr val="bg1">
                  <a:alpha val="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3600" b="1" dirty="0">
                <a:solidFill>
                  <a:schemeClr val="tx2"/>
                </a:solidFill>
                <a:latin typeface="微軟正黑體" panose="020B0604030504040204" pitchFamily="34" charset="-120"/>
                <a:ea typeface="微軟正黑體" panose="020B0604030504040204" pitchFamily="34" charset="-120"/>
                <a:cs typeface="Times New Roman" panose="02020603050405020304" pitchFamily="18" charset="0"/>
              </a:rPr>
              <a:t>    簡報完畢</a:t>
            </a:r>
          </a:p>
          <a:p>
            <a:r>
              <a:rPr lang="zh-TW" altLang="en-US" sz="3600" b="1" dirty="0">
                <a:solidFill>
                  <a:schemeClr val="tx2"/>
                </a:solidFill>
                <a:latin typeface="微軟正黑體" panose="020B0604030504040204" pitchFamily="34" charset="-120"/>
                <a:ea typeface="微軟正黑體" panose="020B0604030504040204" pitchFamily="34" charset="-120"/>
                <a:cs typeface="Times New Roman" panose="02020603050405020304" pitchFamily="18" charset="0"/>
              </a:rPr>
              <a:t>    敬請指教</a:t>
            </a:r>
          </a:p>
        </p:txBody>
      </p:sp>
    </p:spTree>
    <p:extLst>
      <p:ext uri="{BB962C8B-B14F-4D97-AF65-F5344CB8AC3E}">
        <p14:creationId xmlns:p14="http://schemas.microsoft.com/office/powerpoint/2010/main" val="31563428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id="{E9F68E6B-C1A4-4523-9694-10B5AE869C98}"/>
              </a:ext>
            </a:extLst>
          </p:cNvPr>
          <p:cNvSpPr txBox="1">
            <a:spLocks/>
          </p:cNvSpPr>
          <p:nvPr/>
        </p:nvSpPr>
        <p:spPr bwMode="auto">
          <a:xfrm>
            <a:off x="-12266" y="1043528"/>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algn="just">
              <a:lnSpc>
                <a:spcPts val="2600"/>
              </a:lnSpc>
              <a:spcAft>
                <a:spcPts val="900"/>
              </a:spcAft>
              <a:buFont typeface="Wingdings" panose="05000000000000000000" pitchFamily="2" charset="2"/>
              <a:buChar char="n"/>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出入廠時間有無限制</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p>
          <a:p>
            <a:pPr marL="0" indent="0" algn="just">
              <a:lnSpc>
                <a:spcPts val="2600"/>
              </a:lnSpc>
              <a:spcAft>
                <a:spcPts val="900"/>
              </a:spcAft>
              <a:buNone/>
            </a:pPr>
            <a:r>
              <a:rPr lang="zh-TW" altLang="en-US" sz="2400" b="1" dirty="0">
                <a:solidFill>
                  <a:srgbClr val="0000FF"/>
                </a:solidFill>
                <a:latin typeface="標楷體" panose="03000509000000000000" pitchFamily="65" charset="-120"/>
              </a:rPr>
              <a:t>  </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除例假日之外的每日出入廠時間為：</a:t>
            </a:r>
          </a:p>
          <a:p>
            <a:pPr algn="just">
              <a:lnSpc>
                <a:spcPts val="2600"/>
              </a:lnSpc>
              <a:spcAft>
                <a:spcPts val="900"/>
              </a:spcAft>
              <a:buFont typeface="Wingdings" panose="05000000000000000000" pitchFamily="2" charset="2"/>
              <a:buChar char="n"/>
            </a:pPr>
            <a:endPar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8" name="Text Box 2">
            <a:extLst>
              <a:ext uri="{FF2B5EF4-FFF2-40B4-BE49-F238E27FC236}">
                <a16:creationId xmlns:a16="http://schemas.microsoft.com/office/drawing/2014/main" id="{35364D99-7758-48BF-A84D-43E7A78A290D}"/>
              </a:ext>
            </a:extLst>
          </p:cNvPr>
          <p:cNvSpPr txBox="1">
            <a:spLocks noChangeArrowheads="1"/>
          </p:cNvSpPr>
          <p:nvPr/>
        </p:nvSpPr>
        <p:spPr bwMode="auto">
          <a:xfrm>
            <a:off x="3075706" y="188641"/>
            <a:ext cx="5888782"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一、承攬商出入廠管理規定</a:t>
            </a:r>
          </a:p>
        </p:txBody>
      </p:sp>
      <p:graphicFrame>
        <p:nvGraphicFramePr>
          <p:cNvPr id="2" name="表格 1"/>
          <p:cNvGraphicFramePr>
            <a:graphicFrameLocks noGrp="1"/>
          </p:cNvGraphicFramePr>
          <p:nvPr>
            <p:extLst>
              <p:ext uri="{D42A27DB-BD31-4B8C-83A1-F6EECF244321}">
                <p14:modId xmlns:p14="http://schemas.microsoft.com/office/powerpoint/2010/main" val="1226601418"/>
              </p:ext>
            </p:extLst>
          </p:nvPr>
        </p:nvGraphicFramePr>
        <p:xfrm>
          <a:off x="1043608" y="2060848"/>
          <a:ext cx="7056784" cy="2104908"/>
        </p:xfrm>
        <a:graphic>
          <a:graphicData uri="http://schemas.openxmlformats.org/drawingml/2006/table">
            <a:tbl>
              <a:tblPr firstRow="1" bandRow="1">
                <a:tableStyleId>{5C22544A-7EE6-4342-B048-85BDC9FD1C3A}</a:tableStyleId>
              </a:tblPr>
              <a:tblGrid>
                <a:gridCol w="1687492">
                  <a:extLst>
                    <a:ext uri="{9D8B030D-6E8A-4147-A177-3AD203B41FA5}">
                      <a16:colId xmlns:a16="http://schemas.microsoft.com/office/drawing/2014/main" val="1114969648"/>
                    </a:ext>
                  </a:extLst>
                </a:gridCol>
                <a:gridCol w="2224421">
                  <a:extLst>
                    <a:ext uri="{9D8B030D-6E8A-4147-A177-3AD203B41FA5}">
                      <a16:colId xmlns:a16="http://schemas.microsoft.com/office/drawing/2014/main" val="1753524273"/>
                    </a:ext>
                  </a:extLst>
                </a:gridCol>
                <a:gridCol w="3144871">
                  <a:extLst>
                    <a:ext uri="{9D8B030D-6E8A-4147-A177-3AD203B41FA5}">
                      <a16:colId xmlns:a16="http://schemas.microsoft.com/office/drawing/2014/main" val="2067059699"/>
                    </a:ext>
                  </a:extLst>
                </a:gridCol>
              </a:tblGrid>
              <a:tr h="686380">
                <a:tc>
                  <a:txBody>
                    <a:bodyPr/>
                    <a:lstStyle/>
                    <a:p>
                      <a:pPr algn="ctr"/>
                      <a:r>
                        <a:rPr lang="zh-TW" altLang="en-US" b="1" dirty="0">
                          <a:latin typeface="微軟正黑體" panose="020B0604030504040204" pitchFamily="34" charset="-120"/>
                          <a:ea typeface="微軟正黑體" panose="020B0604030504040204" pitchFamily="34" charset="-120"/>
                        </a:rPr>
                        <a:t>廠區</a:t>
                      </a:r>
                    </a:p>
                  </a:txBody>
                  <a:tcPr anchor="ctr"/>
                </a:tc>
                <a:tc>
                  <a:txBody>
                    <a:bodyPr/>
                    <a:lstStyle/>
                    <a:p>
                      <a:pPr algn="ctr"/>
                      <a:r>
                        <a:rPr lang="zh-TW" altLang="en-US" b="1" dirty="0">
                          <a:latin typeface="微軟正黑體" panose="020B0604030504040204" pitchFamily="34" charset="-120"/>
                          <a:ea typeface="微軟正黑體" panose="020B0604030504040204" pitchFamily="34" charset="-120"/>
                        </a:rPr>
                        <a:t>入廠時間</a:t>
                      </a:r>
                    </a:p>
                  </a:txBody>
                  <a:tcPr anchor="ctr"/>
                </a:tc>
                <a:tc>
                  <a:txBody>
                    <a:bodyPr/>
                    <a:lstStyle/>
                    <a:p>
                      <a:pPr algn="ctr"/>
                      <a:r>
                        <a:rPr lang="zh-TW" altLang="en-US" b="1" dirty="0">
                          <a:latin typeface="微軟正黑體" panose="020B0604030504040204" pitchFamily="34" charset="-120"/>
                          <a:ea typeface="微軟正黑體" panose="020B0604030504040204" pitchFamily="34" charset="-120"/>
                        </a:rPr>
                        <a:t>出廠時間</a:t>
                      </a:r>
                    </a:p>
                  </a:txBody>
                  <a:tcPr anchor="ctr"/>
                </a:tc>
                <a:extLst>
                  <a:ext uri="{0D108BD9-81ED-4DB2-BD59-A6C34878D82A}">
                    <a16:rowId xmlns:a16="http://schemas.microsoft.com/office/drawing/2014/main" val="565860927"/>
                  </a:ext>
                </a:extLst>
              </a:tr>
              <a:tr h="686380">
                <a:tc>
                  <a:txBody>
                    <a:bodyPr/>
                    <a:lstStyle/>
                    <a:p>
                      <a:pPr algn="ctr"/>
                      <a:r>
                        <a:rPr lang="zh-TW" altLang="en-US" b="1" dirty="0">
                          <a:solidFill>
                            <a:schemeClr val="tx1"/>
                          </a:solidFill>
                          <a:latin typeface="微軟正黑體" panose="020B0604030504040204" pitchFamily="34" charset="-120"/>
                          <a:ea typeface="微軟正黑體" panose="020B0604030504040204" pitchFamily="34" charset="-120"/>
                        </a:rPr>
                        <a:t>麥寮</a:t>
                      </a:r>
                    </a:p>
                  </a:txBody>
                  <a:tcPr anchor="ctr"/>
                </a:tc>
                <a:tc>
                  <a:txBody>
                    <a:bodyPr/>
                    <a:lstStyle/>
                    <a:p>
                      <a:pPr algn="ctr"/>
                      <a:r>
                        <a:rPr lang="en-US" altLang="zh-TW" sz="1800" b="1" dirty="0">
                          <a:solidFill>
                            <a:schemeClr val="tx1"/>
                          </a:solidFill>
                          <a:latin typeface="微軟正黑體" panose="020B0604030504040204" pitchFamily="34" charset="-120"/>
                          <a:ea typeface="微軟正黑體" panose="020B0604030504040204" pitchFamily="34" charset="-120"/>
                        </a:rPr>
                        <a:t>07</a:t>
                      </a:r>
                      <a:r>
                        <a:rPr lang="zh-TW" altLang="en-US" sz="1800" b="1" dirty="0">
                          <a:solidFill>
                            <a:schemeClr val="tx1"/>
                          </a:solidFill>
                          <a:latin typeface="微軟正黑體" panose="020B0604030504040204" pitchFamily="34" charset="-120"/>
                          <a:ea typeface="微軟正黑體" panose="020B0604030504040204" pitchFamily="34" charset="-120"/>
                        </a:rPr>
                        <a:t>：</a:t>
                      </a:r>
                      <a:r>
                        <a:rPr lang="en-US" altLang="zh-TW" sz="1800" b="1" dirty="0">
                          <a:solidFill>
                            <a:schemeClr val="tx1"/>
                          </a:solidFill>
                          <a:latin typeface="微軟正黑體" panose="020B0604030504040204" pitchFamily="34" charset="-120"/>
                          <a:ea typeface="微軟正黑體" panose="020B0604030504040204" pitchFamily="34" charset="-120"/>
                        </a:rPr>
                        <a:t>00</a:t>
                      </a:r>
                      <a:r>
                        <a:rPr lang="zh-TW" altLang="en-US" sz="1800" b="1" dirty="0">
                          <a:solidFill>
                            <a:schemeClr val="tx1"/>
                          </a:solidFill>
                          <a:latin typeface="微軟正黑體" panose="020B0604030504040204" pitchFamily="34" charset="-120"/>
                          <a:ea typeface="微軟正黑體" panose="020B0604030504040204" pitchFamily="34" charset="-120"/>
                        </a:rPr>
                        <a:t>～</a:t>
                      </a:r>
                      <a:r>
                        <a:rPr lang="en-US" altLang="zh-TW" sz="1800" b="1" dirty="0">
                          <a:solidFill>
                            <a:schemeClr val="tx1"/>
                          </a:solidFill>
                          <a:latin typeface="微軟正黑體" panose="020B0604030504040204" pitchFamily="34" charset="-120"/>
                          <a:ea typeface="微軟正黑體" panose="020B0604030504040204" pitchFamily="34" charset="-120"/>
                        </a:rPr>
                        <a:t>18</a:t>
                      </a:r>
                      <a:r>
                        <a:rPr lang="zh-TW" altLang="en-US" sz="1800" b="1" dirty="0">
                          <a:solidFill>
                            <a:schemeClr val="tx1"/>
                          </a:solidFill>
                          <a:latin typeface="微軟正黑體" panose="020B0604030504040204" pitchFamily="34" charset="-120"/>
                          <a:ea typeface="微軟正黑體" panose="020B0604030504040204" pitchFamily="34" charset="-120"/>
                        </a:rPr>
                        <a:t>：</a:t>
                      </a:r>
                      <a:r>
                        <a:rPr lang="en-US" altLang="zh-TW" sz="1800" b="1" dirty="0">
                          <a:solidFill>
                            <a:schemeClr val="tx1"/>
                          </a:solidFill>
                          <a:latin typeface="微軟正黑體" panose="020B0604030504040204" pitchFamily="34" charset="-120"/>
                          <a:ea typeface="微軟正黑體" panose="020B0604030504040204" pitchFamily="34" charset="-120"/>
                        </a:rPr>
                        <a:t>00</a:t>
                      </a:r>
                      <a:endParaRPr lang="zh-TW" altLang="en-US" b="1" dirty="0">
                        <a:solidFill>
                          <a:schemeClr val="tx1"/>
                        </a:solidFill>
                        <a:latin typeface="微軟正黑體" panose="020B0604030504040204" pitchFamily="34" charset="-120"/>
                        <a:ea typeface="微軟正黑體" panose="020B0604030504040204" pitchFamily="34" charset="-120"/>
                      </a:endParaRPr>
                    </a:p>
                  </a:txBody>
                  <a:tcPr anchor="ctr"/>
                </a:tc>
                <a:tc>
                  <a:txBody>
                    <a:bodyPr/>
                    <a:lstStyle/>
                    <a:p>
                      <a:r>
                        <a:rPr kumimoji="0" lang="en-US" altLang="zh-TW" sz="1800" b="1" kern="1200" dirty="0">
                          <a:solidFill>
                            <a:schemeClr val="tx1"/>
                          </a:solidFill>
                          <a:latin typeface="微軟正黑體" panose="020B0604030504040204" pitchFamily="34" charset="-120"/>
                          <a:ea typeface="微軟正黑體" panose="020B0604030504040204" pitchFamily="34" charset="-120"/>
                          <a:cs typeface="+mn-cs"/>
                        </a:rPr>
                        <a:t>11</a:t>
                      </a:r>
                      <a:r>
                        <a:rPr kumimoji="0" lang="zh-TW" altLang="en-US" sz="1800" b="1" kern="1200" dirty="0">
                          <a:solidFill>
                            <a:schemeClr val="tx1"/>
                          </a:solidFill>
                          <a:latin typeface="微軟正黑體" panose="020B0604030504040204" pitchFamily="34" charset="-120"/>
                          <a:ea typeface="微軟正黑體" panose="020B0604030504040204" pitchFamily="34" charset="-120"/>
                          <a:cs typeface="+mn-cs"/>
                        </a:rPr>
                        <a:t>月</a:t>
                      </a:r>
                      <a:r>
                        <a:rPr kumimoji="0" lang="en-US" altLang="zh-TW" sz="1800" b="1" kern="1200" dirty="0">
                          <a:solidFill>
                            <a:schemeClr val="tx1"/>
                          </a:solidFill>
                          <a:latin typeface="微軟正黑體" panose="020B0604030504040204" pitchFamily="34" charset="-120"/>
                          <a:ea typeface="微軟正黑體" panose="020B0604030504040204" pitchFamily="34" charset="-120"/>
                          <a:cs typeface="+mn-cs"/>
                        </a:rPr>
                        <a:t>~</a:t>
                      </a:r>
                      <a:r>
                        <a:rPr kumimoji="0" lang="zh-TW" altLang="en-US" sz="1800" b="1" kern="1200" dirty="0">
                          <a:solidFill>
                            <a:schemeClr val="tx1"/>
                          </a:solidFill>
                          <a:latin typeface="微軟正黑體" panose="020B0604030504040204" pitchFamily="34" charset="-120"/>
                          <a:ea typeface="微軟正黑體" panose="020B0604030504040204" pitchFamily="34" charset="-120"/>
                          <a:cs typeface="+mn-cs"/>
                        </a:rPr>
                        <a:t>翌年</a:t>
                      </a:r>
                      <a:r>
                        <a:rPr kumimoji="0" lang="en-US" altLang="zh-TW" sz="1800" b="1" kern="1200" dirty="0">
                          <a:solidFill>
                            <a:schemeClr val="tx1"/>
                          </a:solidFill>
                          <a:latin typeface="微軟正黑體" panose="020B0604030504040204" pitchFamily="34" charset="-120"/>
                          <a:ea typeface="微軟正黑體" panose="020B0604030504040204" pitchFamily="34" charset="-120"/>
                          <a:cs typeface="+mn-cs"/>
                        </a:rPr>
                        <a:t>2</a:t>
                      </a:r>
                      <a:r>
                        <a:rPr kumimoji="0" lang="zh-TW" altLang="en-US" sz="1800" b="1" kern="1200" dirty="0">
                          <a:solidFill>
                            <a:schemeClr val="tx1"/>
                          </a:solidFill>
                          <a:latin typeface="微軟正黑體" panose="020B0604030504040204" pitchFamily="34" charset="-120"/>
                          <a:ea typeface="微軟正黑體" panose="020B0604030504040204" pitchFamily="34" charset="-120"/>
                          <a:cs typeface="+mn-cs"/>
                        </a:rPr>
                        <a:t>月：</a:t>
                      </a:r>
                      <a:r>
                        <a:rPr kumimoji="0" lang="en-US" altLang="zh-TW" sz="1800" b="1" kern="1200" dirty="0">
                          <a:solidFill>
                            <a:schemeClr val="tx1"/>
                          </a:solidFill>
                          <a:latin typeface="微軟正黑體" panose="020B0604030504040204" pitchFamily="34" charset="-120"/>
                          <a:ea typeface="微軟正黑體" panose="020B0604030504040204" pitchFamily="34" charset="-120"/>
                          <a:cs typeface="+mn-cs"/>
                        </a:rPr>
                        <a:t>19</a:t>
                      </a:r>
                      <a:r>
                        <a:rPr kumimoji="0" lang="zh-TW" altLang="en-US" sz="1800" b="1" kern="1200" dirty="0">
                          <a:solidFill>
                            <a:schemeClr val="tx1"/>
                          </a:solidFill>
                          <a:latin typeface="微軟正黑體" panose="020B0604030504040204" pitchFamily="34" charset="-120"/>
                          <a:ea typeface="微軟正黑體" panose="020B0604030504040204" pitchFamily="34" charset="-120"/>
                          <a:cs typeface="+mn-cs"/>
                        </a:rPr>
                        <a:t>：</a:t>
                      </a:r>
                      <a:r>
                        <a:rPr kumimoji="0" lang="en-US" altLang="zh-TW" sz="1800" b="1" kern="1200" dirty="0">
                          <a:solidFill>
                            <a:schemeClr val="tx1"/>
                          </a:solidFill>
                          <a:latin typeface="微軟正黑體" panose="020B0604030504040204" pitchFamily="34" charset="-120"/>
                          <a:ea typeface="微軟正黑體" panose="020B0604030504040204" pitchFamily="34" charset="-120"/>
                          <a:cs typeface="+mn-cs"/>
                        </a:rPr>
                        <a:t>00</a:t>
                      </a:r>
                      <a:r>
                        <a:rPr kumimoji="0" lang="zh-TW" altLang="en-US" sz="1800" b="1" kern="1200" dirty="0">
                          <a:solidFill>
                            <a:schemeClr val="tx1"/>
                          </a:solidFill>
                          <a:latin typeface="微軟正黑體" panose="020B0604030504040204" pitchFamily="34" charset="-120"/>
                          <a:ea typeface="微軟正黑體" panose="020B0604030504040204" pitchFamily="34" charset="-120"/>
                          <a:cs typeface="+mn-cs"/>
                        </a:rPr>
                        <a:t>前</a:t>
                      </a:r>
                      <a:endParaRPr kumimoji="0" lang="en-US" altLang="zh-TW" sz="1800" b="1" kern="1200" dirty="0">
                        <a:solidFill>
                          <a:schemeClr val="tx1"/>
                        </a:solidFill>
                        <a:latin typeface="微軟正黑體" panose="020B0604030504040204" pitchFamily="34" charset="-120"/>
                        <a:ea typeface="微軟正黑體" panose="020B0604030504040204" pitchFamily="34" charset="-120"/>
                        <a:cs typeface="+mn-cs"/>
                      </a:endParaRPr>
                    </a:p>
                    <a:p>
                      <a:r>
                        <a:rPr kumimoji="0" lang="en-US" altLang="zh-TW" sz="1800" b="1" kern="1200" dirty="0">
                          <a:solidFill>
                            <a:schemeClr val="tx1"/>
                          </a:solidFill>
                          <a:latin typeface="微軟正黑體" panose="020B0604030504040204" pitchFamily="34" charset="-120"/>
                          <a:ea typeface="微軟正黑體" panose="020B0604030504040204" pitchFamily="34" charset="-120"/>
                          <a:cs typeface="+mn-cs"/>
                        </a:rPr>
                        <a:t>3</a:t>
                      </a:r>
                      <a:r>
                        <a:rPr kumimoji="0" lang="zh-TW" altLang="en-US" sz="1800" b="1" kern="1200" dirty="0">
                          <a:solidFill>
                            <a:schemeClr val="tx1"/>
                          </a:solidFill>
                          <a:latin typeface="微軟正黑體" panose="020B0604030504040204" pitchFamily="34" charset="-120"/>
                          <a:ea typeface="微軟正黑體" panose="020B0604030504040204" pitchFamily="34" charset="-120"/>
                          <a:cs typeface="+mn-cs"/>
                        </a:rPr>
                        <a:t>月～</a:t>
                      </a:r>
                      <a:r>
                        <a:rPr kumimoji="0" lang="en-US" altLang="zh-TW" sz="1800" b="1" kern="1200" dirty="0">
                          <a:solidFill>
                            <a:schemeClr val="tx1"/>
                          </a:solidFill>
                          <a:latin typeface="微軟正黑體" panose="020B0604030504040204" pitchFamily="34" charset="-120"/>
                          <a:ea typeface="微軟正黑體" panose="020B0604030504040204" pitchFamily="34" charset="-120"/>
                          <a:cs typeface="+mn-cs"/>
                        </a:rPr>
                        <a:t>10</a:t>
                      </a:r>
                      <a:r>
                        <a:rPr kumimoji="0" lang="zh-TW" altLang="en-US" sz="1800" b="1" kern="1200" dirty="0">
                          <a:solidFill>
                            <a:schemeClr val="tx1"/>
                          </a:solidFill>
                          <a:latin typeface="微軟正黑體" panose="020B0604030504040204" pitchFamily="34" charset="-120"/>
                          <a:ea typeface="微軟正黑體" panose="020B0604030504040204" pitchFamily="34" charset="-120"/>
                          <a:cs typeface="+mn-cs"/>
                        </a:rPr>
                        <a:t>月：</a:t>
                      </a:r>
                      <a:r>
                        <a:rPr kumimoji="0" lang="en-US" altLang="zh-TW" sz="1800" b="1" kern="1200" dirty="0">
                          <a:solidFill>
                            <a:schemeClr val="tx1"/>
                          </a:solidFill>
                          <a:latin typeface="微軟正黑體" panose="020B0604030504040204" pitchFamily="34" charset="-120"/>
                          <a:ea typeface="微軟正黑體" panose="020B0604030504040204" pitchFamily="34" charset="-120"/>
                          <a:cs typeface="+mn-cs"/>
                        </a:rPr>
                        <a:t>19:30</a:t>
                      </a:r>
                      <a:r>
                        <a:rPr kumimoji="0" lang="zh-TW" altLang="en-US" sz="1800" b="1" kern="1200" dirty="0">
                          <a:solidFill>
                            <a:schemeClr val="tx1"/>
                          </a:solidFill>
                          <a:latin typeface="微軟正黑體" panose="020B0604030504040204" pitchFamily="34" charset="-120"/>
                          <a:ea typeface="微軟正黑體" panose="020B0604030504040204" pitchFamily="34" charset="-120"/>
                          <a:cs typeface="+mn-cs"/>
                        </a:rPr>
                        <a:t>前</a:t>
                      </a:r>
                    </a:p>
                  </a:txBody>
                  <a:tcPr anchor="ctr"/>
                </a:tc>
                <a:extLst>
                  <a:ext uri="{0D108BD9-81ED-4DB2-BD59-A6C34878D82A}">
                    <a16:rowId xmlns:a16="http://schemas.microsoft.com/office/drawing/2014/main" val="3233270881"/>
                  </a:ext>
                </a:extLst>
              </a:tr>
              <a:tr h="732148">
                <a:tc>
                  <a:txBody>
                    <a:bodyPr/>
                    <a:lstStyle/>
                    <a:p>
                      <a:pPr algn="ctr"/>
                      <a:r>
                        <a:rPr lang="zh-TW" altLang="en-US" b="1" dirty="0">
                          <a:solidFill>
                            <a:schemeClr val="tx1"/>
                          </a:solidFill>
                          <a:latin typeface="微軟正黑體" panose="020B0604030504040204" pitchFamily="34" charset="-120"/>
                          <a:ea typeface="微軟正黑體" panose="020B0604030504040204" pitchFamily="34" charset="-120"/>
                        </a:rPr>
                        <a:t>麥寮以外</a:t>
                      </a:r>
                    </a:p>
                  </a:txBody>
                  <a:tcPr anchor="ctr"/>
                </a:tc>
                <a:tc>
                  <a:txBody>
                    <a:bodyPr/>
                    <a:lstStyle/>
                    <a:p>
                      <a:pPr algn="ctr"/>
                      <a:r>
                        <a:rPr lang="en-US" altLang="zh-TW" sz="1800" b="1" dirty="0">
                          <a:solidFill>
                            <a:schemeClr val="tx1"/>
                          </a:solidFill>
                          <a:latin typeface="微軟正黑體" panose="020B0604030504040204" pitchFamily="34" charset="-120"/>
                          <a:ea typeface="微軟正黑體" panose="020B0604030504040204" pitchFamily="34" charset="-120"/>
                        </a:rPr>
                        <a:t>07</a:t>
                      </a:r>
                      <a:r>
                        <a:rPr lang="zh-TW" altLang="en-US" sz="1800" b="1" dirty="0">
                          <a:solidFill>
                            <a:schemeClr val="tx1"/>
                          </a:solidFill>
                          <a:latin typeface="微軟正黑體" panose="020B0604030504040204" pitchFamily="34" charset="-120"/>
                          <a:ea typeface="微軟正黑體" panose="020B0604030504040204" pitchFamily="34" charset="-120"/>
                        </a:rPr>
                        <a:t>：</a:t>
                      </a:r>
                      <a:r>
                        <a:rPr lang="en-US" altLang="zh-TW" sz="1800" b="1" dirty="0">
                          <a:solidFill>
                            <a:schemeClr val="tx1"/>
                          </a:solidFill>
                          <a:latin typeface="微軟正黑體" panose="020B0604030504040204" pitchFamily="34" charset="-120"/>
                          <a:ea typeface="微軟正黑體" panose="020B0604030504040204" pitchFamily="34" charset="-120"/>
                        </a:rPr>
                        <a:t>00</a:t>
                      </a:r>
                      <a:r>
                        <a:rPr lang="zh-TW" altLang="en-US" sz="1800" b="1" dirty="0">
                          <a:solidFill>
                            <a:schemeClr val="tx1"/>
                          </a:solidFill>
                          <a:latin typeface="微軟正黑體" panose="020B0604030504040204" pitchFamily="34" charset="-120"/>
                          <a:ea typeface="微軟正黑體" panose="020B0604030504040204" pitchFamily="34" charset="-120"/>
                        </a:rPr>
                        <a:t>～</a:t>
                      </a:r>
                      <a:r>
                        <a:rPr lang="en-US" altLang="zh-TW" sz="1800" b="1" dirty="0">
                          <a:solidFill>
                            <a:schemeClr val="tx1"/>
                          </a:solidFill>
                          <a:latin typeface="微軟正黑體" panose="020B0604030504040204" pitchFamily="34" charset="-120"/>
                          <a:ea typeface="微軟正黑體" panose="020B0604030504040204" pitchFamily="34" charset="-120"/>
                        </a:rPr>
                        <a:t>17</a:t>
                      </a:r>
                      <a:r>
                        <a:rPr lang="zh-TW" altLang="en-US" sz="1800" b="1" dirty="0">
                          <a:solidFill>
                            <a:schemeClr val="tx1"/>
                          </a:solidFill>
                          <a:latin typeface="微軟正黑體" panose="020B0604030504040204" pitchFamily="34" charset="-120"/>
                          <a:ea typeface="微軟正黑體" panose="020B0604030504040204" pitchFamily="34" charset="-120"/>
                        </a:rPr>
                        <a:t>：</a:t>
                      </a:r>
                      <a:r>
                        <a:rPr lang="en-US" altLang="zh-TW" sz="1800" b="1" dirty="0">
                          <a:solidFill>
                            <a:schemeClr val="tx1"/>
                          </a:solidFill>
                          <a:latin typeface="微軟正黑體" panose="020B0604030504040204" pitchFamily="34" charset="-120"/>
                          <a:ea typeface="微軟正黑體" panose="020B0604030504040204" pitchFamily="34" charset="-120"/>
                        </a:rPr>
                        <a:t>00</a:t>
                      </a:r>
                      <a:endParaRPr lang="zh-TW" altLang="en-US" b="1" dirty="0">
                        <a:solidFill>
                          <a:schemeClr val="tx1"/>
                        </a:solidFill>
                        <a:latin typeface="微軟正黑體" panose="020B0604030504040204" pitchFamily="34" charset="-120"/>
                        <a:ea typeface="微軟正黑體" panose="020B0604030504040204" pitchFamily="34" charset="-120"/>
                      </a:endParaRPr>
                    </a:p>
                  </a:txBody>
                  <a:tcPr anchor="ctr"/>
                </a:tc>
                <a:tc>
                  <a:txBody>
                    <a:bodyPr/>
                    <a:lstStyle/>
                    <a:p>
                      <a:r>
                        <a:rPr kumimoji="0" lang="en-US" altLang="zh-TW" sz="1800" b="1" kern="1200" dirty="0">
                          <a:solidFill>
                            <a:schemeClr val="tx1"/>
                          </a:solidFill>
                          <a:latin typeface="微軟正黑體" panose="020B0604030504040204" pitchFamily="34" charset="-120"/>
                          <a:ea typeface="微軟正黑體" panose="020B0604030504040204" pitchFamily="34" charset="-120"/>
                          <a:cs typeface="+mn-cs"/>
                        </a:rPr>
                        <a:t>18</a:t>
                      </a:r>
                      <a:r>
                        <a:rPr kumimoji="0" lang="zh-TW" altLang="en-US" sz="1800" b="1" kern="1200" dirty="0">
                          <a:solidFill>
                            <a:schemeClr val="tx1"/>
                          </a:solidFill>
                          <a:latin typeface="微軟正黑體" panose="020B0604030504040204" pitchFamily="34" charset="-120"/>
                          <a:ea typeface="微軟正黑體" panose="020B0604030504040204" pitchFamily="34" charset="-120"/>
                          <a:cs typeface="+mn-cs"/>
                        </a:rPr>
                        <a:t>：</a:t>
                      </a:r>
                      <a:r>
                        <a:rPr kumimoji="0" lang="en-US" altLang="zh-TW" sz="1800" b="1" kern="1200" dirty="0">
                          <a:solidFill>
                            <a:schemeClr val="tx1"/>
                          </a:solidFill>
                          <a:latin typeface="微軟正黑體" panose="020B0604030504040204" pitchFamily="34" charset="-120"/>
                          <a:ea typeface="微軟正黑體" panose="020B0604030504040204" pitchFamily="34" charset="-120"/>
                          <a:cs typeface="+mn-cs"/>
                        </a:rPr>
                        <a:t>00</a:t>
                      </a:r>
                      <a:r>
                        <a:rPr kumimoji="0" lang="zh-TW" altLang="en-US" sz="1800" b="1" kern="1200" dirty="0">
                          <a:solidFill>
                            <a:schemeClr val="tx1"/>
                          </a:solidFill>
                          <a:latin typeface="微軟正黑體" panose="020B0604030504040204" pitchFamily="34" charset="-120"/>
                          <a:ea typeface="微軟正黑體" panose="020B0604030504040204" pitchFamily="34" charset="-120"/>
                          <a:cs typeface="+mn-cs"/>
                        </a:rPr>
                        <a:t>前</a:t>
                      </a:r>
                    </a:p>
                  </a:txBody>
                  <a:tcPr anchor="ctr"/>
                </a:tc>
                <a:extLst>
                  <a:ext uri="{0D108BD9-81ED-4DB2-BD59-A6C34878D82A}">
                    <a16:rowId xmlns:a16="http://schemas.microsoft.com/office/drawing/2014/main" val="3198748827"/>
                  </a:ext>
                </a:extLst>
              </a:tr>
            </a:tbl>
          </a:graphicData>
        </a:graphic>
      </p:graphicFrame>
      <p:sp>
        <p:nvSpPr>
          <p:cNvPr id="3" name="矩形 2"/>
          <p:cNvSpPr/>
          <p:nvPr/>
        </p:nvSpPr>
        <p:spPr>
          <a:xfrm>
            <a:off x="-252536" y="4293153"/>
            <a:ext cx="8280920" cy="1569660"/>
          </a:xfrm>
          <a:prstGeom prst="rect">
            <a:avLst/>
          </a:prstGeom>
        </p:spPr>
        <p:txBody>
          <a:bodyPr wrap="square">
            <a:spAutoFit/>
          </a:bodyPr>
          <a:lstStyle/>
          <a:p>
            <a:pPr marL="914400" lvl="1" indent="-457200" eaLnBrk="1" hangingPunct="1">
              <a:buFont typeface="Wingdings" panose="05000000000000000000" pitchFamily="2" charset="2"/>
              <a:buChar char="Ø"/>
              <a:defRPr/>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如遇特殊情形需在例休假日或上列時間外出入廠時，主辦部門應事先開立「車輛</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人員進出廠憑單」，經二級主管課長以上主管核簽後，於下班</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下午五時</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前送警衛部門憑以執行。</a:t>
            </a:r>
            <a:endPar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pic>
        <p:nvPicPr>
          <p:cNvPr id="3076" name="Picture 4" descr="時間時鐘表一個鐘錶, 時鐘, 時間, 表素材，PSD格式圖案和PNG圖片免費下載| Clock, Wall clock, Indonesian"/>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20729" y1="33125" x2="20729" y2="33125"/>
                        <a14:foregroundMark x1="22500" y1="32188" x2="22500" y2="32188"/>
                        <a14:foregroundMark x1="22813" y1="31563" x2="22813" y2="31563"/>
                        <a14:foregroundMark x1="22604" y1="30833" x2="22396" y2="31146"/>
                        <a14:foregroundMark x1="22396" y1="31042" x2="22188" y2="31354"/>
                        <a14:foregroundMark x1="21563" y1="31875" x2="20417" y2="32708"/>
                        <a14:foregroundMark x1="20729" y1="33542" x2="20208" y2="34688"/>
                        <a14:foregroundMark x1="18958" y1="40313" x2="18750" y2="42500"/>
                        <a14:foregroundMark x1="17500" y1="41042" x2="17500" y2="41042"/>
                        <a14:foregroundMark x1="16458" y1="47500" x2="16875" y2="51042"/>
                        <a14:foregroundMark x1="19167" y1="58125" x2="19688" y2="59792"/>
                        <a14:foregroundMark x1="20521" y1="61979" x2="20833" y2="63333"/>
                        <a14:foregroundMark x1="22188" y1="66667" x2="23438" y2="69271"/>
                        <a14:foregroundMark x1="23854" y1="70313" x2="23854" y2="71042"/>
                        <a14:foregroundMark x1="23854" y1="72396" x2="24063" y2="73021"/>
                        <a14:foregroundMark x1="30312" y1="68958" x2="30104" y2="69167"/>
                        <a14:foregroundMark x1="31042" y1="66771" x2="31042" y2="65938"/>
                        <a14:foregroundMark x1="32188" y1="62500" x2="32500" y2="62083"/>
                        <a14:foregroundMark x1="38438" y1="55937" x2="38958" y2="54479"/>
                        <a14:foregroundMark x1="45729" y1="44063" x2="45833" y2="43646"/>
                        <a14:foregroundMark x1="50313" y1="38125" x2="50938" y2="37604"/>
                        <a14:foregroundMark x1="54896" y1="34583" x2="54792" y2="35208"/>
                        <a14:foregroundMark x1="56250" y1="35104" x2="56354" y2="37188"/>
                        <a14:foregroundMark x1="56979" y1="37813" x2="46563" y2="68646"/>
                        <a14:foregroundMark x1="32708" y1="36875" x2="76667" y2="65104"/>
                        <a14:foregroundMark x1="72396" y1="40729" x2="21042" y2="75625"/>
                        <a14:foregroundMark x1="49375" y1="15833" x2="39167" y2="86771"/>
                        <a14:foregroundMark x1="13229" y1="53958" x2="53333" y2="86667"/>
                        <a14:foregroundMark x1="52500" y1="86563" x2="58229" y2="85000"/>
                        <a14:foregroundMark x1="58646" y1="84688" x2="55104" y2="71146"/>
                        <a14:foregroundMark x1="46250" y1="85208" x2="46250" y2="85208"/>
                        <a14:foregroundMark x1="17083" y1="40938" x2="20938" y2="71563"/>
                        <a14:foregroundMark x1="45000" y1="80729" x2="45000" y2="81042"/>
                        <a14:backgroundMark x1="7292" y1="18438" x2="7292" y2="18438"/>
                        <a14:backgroundMark x1="14896" y1="19271" x2="14896" y2="19271"/>
                        <a14:backgroundMark x1="21250" y1="20104" x2="21250" y2="20104"/>
                        <a14:backgroundMark x1="28438" y1="20521" x2="28438" y2="20521"/>
                        <a14:backgroundMark x1="30625" y1="17500" x2="30625" y2="17500"/>
                        <a14:backgroundMark x1="25104" y1="20000" x2="23750" y2="20313"/>
                        <a14:backgroundMark x1="23438" y1="20208" x2="17917" y2="28542"/>
                        <a14:backgroundMark x1="15729" y1="20833" x2="15729" y2="20833"/>
                        <a14:backgroundMark x1="18646" y1="18542" x2="18333" y2="19583"/>
                        <a14:backgroundMark x1="18854" y1="19688" x2="18646" y2="20208"/>
                        <a14:backgroundMark x1="18229" y1="20833" x2="17604" y2="21667"/>
                        <a14:backgroundMark x1="17292" y1="22813" x2="17292" y2="22813"/>
                        <a14:backgroundMark x1="17188" y1="23542" x2="17188" y2="23542"/>
                        <a14:backgroundMark x1="18750" y1="21563" x2="18750" y2="21563"/>
                        <a14:backgroundMark x1="20417" y1="19375" x2="20417" y2="19375"/>
                        <a14:backgroundMark x1="22396" y1="17500" x2="22396" y2="17500"/>
                        <a14:backgroundMark x1="31042" y1="14688" x2="31875" y2="14583"/>
                        <a14:backgroundMark x1="35625" y1="3438" x2="35625" y2="3438"/>
                        <a14:backgroundMark x1="71875" y1="16146" x2="71875" y2="16146"/>
                        <a14:backgroundMark x1="82292" y1="18542" x2="82292" y2="18750"/>
                        <a14:backgroundMark x1="84688" y1="25625" x2="84271" y2="25938"/>
                        <a14:backgroundMark x1="82292" y1="28125" x2="82292" y2="28125"/>
                        <a14:backgroundMark x1="85000" y1="28854" x2="85000" y2="28854"/>
                      </a14:backgroundRemoval>
                    </a14:imgEffect>
                  </a14:imgLayer>
                </a14:imgProps>
              </a:ext>
              <a:ext uri="{28A0092B-C50C-407E-A947-70E740481C1C}">
                <a14:useLocalDpi xmlns:a14="http://schemas.microsoft.com/office/drawing/2010/main" val="0"/>
              </a:ext>
            </a:extLst>
          </a:blip>
          <a:srcRect/>
          <a:stretch>
            <a:fillRect/>
          </a:stretch>
        </p:blipFill>
        <p:spPr bwMode="auto">
          <a:xfrm>
            <a:off x="6732240" y="5085184"/>
            <a:ext cx="2304255" cy="1919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80096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id="{E9F68E6B-C1A4-4523-9694-10B5AE869C98}"/>
              </a:ext>
            </a:extLst>
          </p:cNvPr>
          <p:cNvSpPr txBox="1">
            <a:spLocks/>
          </p:cNvSpPr>
          <p:nvPr/>
        </p:nvSpPr>
        <p:spPr bwMode="auto">
          <a:xfrm>
            <a:off x="-12266" y="1043528"/>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algn="just">
              <a:lnSpc>
                <a:spcPts val="2600"/>
              </a:lnSpc>
              <a:spcAft>
                <a:spcPts val="900"/>
              </a:spcAft>
              <a:buFont typeface="Wingdings" panose="05000000000000000000" pitchFamily="2" charset="2"/>
              <a:buChar char="n"/>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人員進廠須知</a:t>
            </a:r>
            <a:endPar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a:p>
            <a:pPr algn="just">
              <a:lnSpc>
                <a:spcPts val="2600"/>
              </a:lnSpc>
              <a:spcAft>
                <a:spcPts val="900"/>
              </a:spcAft>
              <a:buFont typeface="Wingdings" panose="05000000000000000000" pitchFamily="2" charset="2"/>
              <a:buChar char="n"/>
            </a:pPr>
            <a:endPar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8" name="Text Box 2">
            <a:extLst>
              <a:ext uri="{FF2B5EF4-FFF2-40B4-BE49-F238E27FC236}">
                <a16:creationId xmlns:a16="http://schemas.microsoft.com/office/drawing/2014/main" id="{35364D99-7758-48BF-A84D-43E7A78A290D}"/>
              </a:ext>
            </a:extLst>
          </p:cNvPr>
          <p:cNvSpPr txBox="1">
            <a:spLocks noChangeArrowheads="1"/>
          </p:cNvSpPr>
          <p:nvPr/>
        </p:nvSpPr>
        <p:spPr bwMode="auto">
          <a:xfrm>
            <a:off x="3075706" y="188641"/>
            <a:ext cx="5888782"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一、承攬商出入廠管理規定</a:t>
            </a:r>
          </a:p>
        </p:txBody>
      </p:sp>
      <p:sp>
        <p:nvSpPr>
          <p:cNvPr id="4" name="矩形 3"/>
          <p:cNvSpPr/>
          <p:nvPr/>
        </p:nvSpPr>
        <p:spPr>
          <a:xfrm>
            <a:off x="3203848" y="2306632"/>
            <a:ext cx="4572000" cy="759182"/>
          </a:xfrm>
          <a:prstGeom prst="rect">
            <a:avLst/>
          </a:prstGeom>
        </p:spPr>
        <p:txBody>
          <a:bodyPr>
            <a:spAutoFit/>
          </a:bodyPr>
          <a:lstStyle/>
          <a:p>
            <a:pPr marL="271463" indent="0" algn="just">
              <a:lnSpc>
                <a:spcPts val="2600"/>
              </a:lnSpc>
              <a:spcAft>
                <a:spcPts val="900"/>
              </a:spcAft>
              <a:buNone/>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人員及車輛未經許可擅自進入管制區者。</a:t>
            </a:r>
          </a:p>
        </p:txBody>
      </p:sp>
      <p:sp>
        <p:nvSpPr>
          <p:cNvPr id="10" name="向右箭號 9"/>
          <p:cNvSpPr/>
          <p:nvPr/>
        </p:nvSpPr>
        <p:spPr>
          <a:xfrm rot="5400000">
            <a:off x="4390168" y="3824118"/>
            <a:ext cx="1448541" cy="4704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Text Box 6"/>
          <p:cNvSpPr txBox="1">
            <a:spLocks noChangeArrowheads="1"/>
          </p:cNvSpPr>
          <p:nvPr/>
        </p:nvSpPr>
        <p:spPr bwMode="auto">
          <a:xfrm>
            <a:off x="3940605" y="5229200"/>
            <a:ext cx="2408032" cy="461665"/>
          </a:xfrm>
          <a:prstGeom prst="rect">
            <a:avLst/>
          </a:prstGeom>
          <a:noFill/>
          <a:ln w="12700" cap="sq">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eaLnBrk="1" hangingPunct="1">
              <a:spcBef>
                <a:spcPct val="50000"/>
              </a:spcBef>
              <a:buClrTx/>
              <a:buSzTx/>
              <a:buFontTx/>
              <a:buNone/>
            </a:pPr>
            <a:r>
              <a:rPr lang="zh-TW" altLang="en-US" sz="2400" b="1" dirty="0">
                <a:solidFill>
                  <a:srgbClr val="FF3300"/>
                </a:solidFill>
                <a:latin typeface="微軟正黑體" panose="020B0604030504040204" pitchFamily="34" charset="-120"/>
                <a:ea typeface="微軟正黑體" panose="020B0604030504040204" pitchFamily="34" charset="-120"/>
              </a:rPr>
              <a:t>廠商罰</a:t>
            </a:r>
            <a:r>
              <a:rPr lang="en-US" altLang="zh-TW" sz="2400" b="1" dirty="0">
                <a:solidFill>
                  <a:srgbClr val="FF3300"/>
                </a:solidFill>
                <a:latin typeface="微軟正黑體" panose="020B0604030504040204" pitchFamily="34" charset="-120"/>
                <a:ea typeface="微軟正黑體" panose="020B0604030504040204" pitchFamily="34" charset="-120"/>
              </a:rPr>
              <a:t>10,000</a:t>
            </a:r>
            <a:r>
              <a:rPr lang="zh-TW" altLang="en-US" sz="2400" b="1" dirty="0">
                <a:solidFill>
                  <a:srgbClr val="FF3300"/>
                </a:solidFill>
                <a:latin typeface="微軟正黑體" panose="020B0604030504040204" pitchFamily="34" charset="-120"/>
                <a:ea typeface="微軟正黑體" panose="020B0604030504040204" pitchFamily="34" charset="-120"/>
              </a:rPr>
              <a:t>元</a:t>
            </a:r>
          </a:p>
        </p:txBody>
      </p:sp>
      <p:pic>
        <p:nvPicPr>
          <p:cNvPr id="4102" name="Picture 6" descr="Dollars money bills paper with wings - Free business icons"/>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81715" y="4581128"/>
            <a:ext cx="2592287" cy="211216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and, sign, stop icon - Download on Iconfinder on Iconfinder"/>
          <p:cNvPicPr>
            <a:picLocks noChangeAspect="1" noChangeArrowheads="1"/>
          </p:cNvPicPr>
          <p:nvPr/>
        </p:nvPicPr>
        <p:blipFill>
          <a:blip r:embed="rId4" cstate="print">
            <a:duotone>
              <a:schemeClr val="accent2">
                <a:shade val="45000"/>
                <a:satMod val="135000"/>
              </a:schemeClr>
              <a:prstClr val="white"/>
            </a:duotone>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258077" y="1585851"/>
            <a:ext cx="2039564" cy="2039564"/>
          </a:xfrm>
          <a:prstGeom prst="rect">
            <a:avLst/>
          </a:prstGeom>
          <a:noFill/>
          <a:ln>
            <a:noFill/>
          </a:ln>
        </p:spPr>
      </p:pic>
      <p:pic>
        <p:nvPicPr>
          <p:cNvPr id="13" name="Picture 6" descr="Dollars money bills paper with wings - Free business icons"/>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408204" y="4577087"/>
            <a:ext cx="2592287" cy="2112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95749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id="{E9F68E6B-C1A4-4523-9694-10B5AE869C98}"/>
              </a:ext>
            </a:extLst>
          </p:cNvPr>
          <p:cNvSpPr txBox="1">
            <a:spLocks/>
          </p:cNvSpPr>
          <p:nvPr/>
        </p:nvSpPr>
        <p:spPr bwMode="auto">
          <a:xfrm>
            <a:off x="0" y="1068838"/>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algn="just">
              <a:lnSpc>
                <a:spcPts val="2600"/>
              </a:lnSpc>
              <a:spcAft>
                <a:spcPts val="900"/>
              </a:spcAft>
              <a:buFont typeface="Wingdings" panose="05000000000000000000" pitchFamily="2" charset="2"/>
              <a:buChar char="n"/>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人員進廠須知</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續</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p>
          <a:p>
            <a:pPr algn="just">
              <a:lnSpc>
                <a:spcPts val="2600"/>
              </a:lnSpc>
              <a:spcAft>
                <a:spcPts val="900"/>
              </a:spcAft>
              <a:buFont typeface="Wingdings" panose="05000000000000000000" pitchFamily="2" charset="2"/>
              <a:buChar char="n"/>
            </a:pPr>
            <a:endPar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8" name="Text Box 2">
            <a:extLst>
              <a:ext uri="{FF2B5EF4-FFF2-40B4-BE49-F238E27FC236}">
                <a16:creationId xmlns:a16="http://schemas.microsoft.com/office/drawing/2014/main" id="{35364D99-7758-48BF-A84D-43E7A78A290D}"/>
              </a:ext>
            </a:extLst>
          </p:cNvPr>
          <p:cNvSpPr txBox="1">
            <a:spLocks noChangeArrowheads="1"/>
          </p:cNvSpPr>
          <p:nvPr/>
        </p:nvSpPr>
        <p:spPr bwMode="auto">
          <a:xfrm>
            <a:off x="3075706" y="188641"/>
            <a:ext cx="5888782"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一、承攬商出入廠管理規定</a:t>
            </a:r>
          </a:p>
        </p:txBody>
      </p:sp>
      <p:sp>
        <p:nvSpPr>
          <p:cNvPr id="12" name="Text Box 6"/>
          <p:cNvSpPr txBox="1">
            <a:spLocks noChangeArrowheads="1"/>
          </p:cNvSpPr>
          <p:nvPr/>
        </p:nvSpPr>
        <p:spPr bwMode="auto">
          <a:xfrm>
            <a:off x="2339752" y="5301208"/>
            <a:ext cx="4732408" cy="461665"/>
          </a:xfrm>
          <a:prstGeom prst="rect">
            <a:avLst/>
          </a:prstGeom>
          <a:noFill/>
          <a:ln w="12700" cap="sq">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eaLnBrk="1" hangingPunct="1">
              <a:spcBef>
                <a:spcPct val="50000"/>
              </a:spcBef>
              <a:buClrTx/>
              <a:buSzTx/>
              <a:buFontTx/>
              <a:buNone/>
            </a:pPr>
            <a:r>
              <a:rPr lang="zh-TW" altLang="en-US" sz="2400" b="1" dirty="0">
                <a:solidFill>
                  <a:srgbClr val="FF3300"/>
                </a:solidFill>
                <a:latin typeface="微軟正黑體" panose="020B0604030504040204" pitchFamily="34" charset="-120"/>
                <a:ea typeface="微軟正黑體" panose="020B0604030504040204" pitchFamily="34" charset="-120"/>
              </a:rPr>
              <a:t>廠商罰</a:t>
            </a:r>
            <a:r>
              <a:rPr lang="en-US" altLang="zh-TW" sz="2400" b="1" dirty="0">
                <a:solidFill>
                  <a:srgbClr val="FF3300"/>
                </a:solidFill>
                <a:latin typeface="微軟正黑體" panose="020B0604030504040204" pitchFamily="34" charset="-120"/>
                <a:ea typeface="微軟正黑體" panose="020B0604030504040204" pitchFamily="34" charset="-120"/>
              </a:rPr>
              <a:t>50,000</a:t>
            </a:r>
            <a:r>
              <a:rPr lang="zh-TW" altLang="en-US" sz="2400" b="1" dirty="0">
                <a:solidFill>
                  <a:srgbClr val="FF3300"/>
                </a:solidFill>
                <a:latin typeface="微軟正黑體" panose="020B0604030504040204" pitchFamily="34" charset="-120"/>
                <a:ea typeface="微軟正黑體" panose="020B0604030504040204" pitchFamily="34" charset="-120"/>
              </a:rPr>
              <a:t>元、永久禁止入廠</a:t>
            </a:r>
          </a:p>
        </p:txBody>
      </p:sp>
      <p:pic>
        <p:nvPicPr>
          <p:cNvPr id="5128" name="Picture 8" descr="禁止標識禁止點火火苗打火機, 火苗, 打火機, 禁止點火標識插圖素材，PSD格式圖案和PNG圖片免費下載"/>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10000" b="90000" l="10000" r="99896">
                        <a14:foregroundMark x1="47083" y1="31458" x2="47083" y2="31458"/>
                        <a14:foregroundMark x1="99896" y1="28646" x2="99896" y2="28646"/>
                      </a14:backgroundRemoval>
                    </a14:imgEffect>
                  </a14:imgLayer>
                </a14:imgProps>
              </a:ext>
              <a:ext uri="{28A0092B-C50C-407E-A947-70E740481C1C}">
                <a14:useLocalDpi xmlns:a14="http://schemas.microsoft.com/office/drawing/2010/main" val="0"/>
              </a:ext>
            </a:extLst>
          </a:blip>
          <a:srcRect l="12075" t="14629" r="18626" b="17647"/>
          <a:stretch/>
        </p:blipFill>
        <p:spPr bwMode="auto">
          <a:xfrm>
            <a:off x="467544" y="2024308"/>
            <a:ext cx="1570886" cy="1535185"/>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descr="禁酒的圖片、庫存照片和向量圖| Shutterstock"/>
          <p:cNvPicPr>
            <a:picLocks noChangeAspect="1" noChangeArrowheads="1"/>
          </p:cNvPicPr>
          <p:nvPr/>
        </p:nvPicPr>
        <p:blipFill rotWithShape="1">
          <a:blip r:embed="rId5">
            <a:extLst>
              <a:ext uri="{28A0092B-C50C-407E-A947-70E740481C1C}">
                <a14:useLocalDpi xmlns:a14="http://schemas.microsoft.com/office/drawing/2010/main" val="0"/>
              </a:ext>
            </a:extLst>
          </a:blip>
          <a:srcRect b="6826"/>
          <a:stretch/>
        </p:blipFill>
        <p:spPr bwMode="auto">
          <a:xfrm>
            <a:off x="467544" y="3567857"/>
            <a:ext cx="1512168" cy="1517327"/>
          </a:xfrm>
          <a:prstGeom prst="rect">
            <a:avLst/>
          </a:prstGeom>
          <a:noFill/>
          <a:extLst>
            <a:ext uri="{909E8E84-426E-40DD-AFC4-6F175D3DCCD1}">
              <a14:hiddenFill xmlns:a14="http://schemas.microsoft.com/office/drawing/2010/main">
                <a:solidFill>
                  <a:srgbClr val="FFFFFF"/>
                </a:solidFill>
              </a14:hiddenFill>
            </a:ext>
          </a:extLst>
        </p:spPr>
      </p:pic>
      <p:pic>
        <p:nvPicPr>
          <p:cNvPr id="5136" name="Picture 16" descr="禁止標誌禁止吸煙戒菸禁止吸煙, 標誌剪貼畫, 熄滅煙頭, 煙頭向量圖案素材免費下載，PNG，EPS和AI素材下載- Pngtree"/>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6094" b="95938" l="5000" r="96094"/>
                    </a14:imgEffect>
                  </a14:imgLayer>
                </a14:imgProps>
              </a:ext>
              <a:ext uri="{28A0092B-C50C-407E-A947-70E740481C1C}">
                <a14:useLocalDpi xmlns:a14="http://schemas.microsoft.com/office/drawing/2010/main" val="0"/>
              </a:ext>
            </a:extLst>
          </a:blip>
          <a:srcRect/>
          <a:stretch>
            <a:fillRect/>
          </a:stretch>
        </p:blipFill>
        <p:spPr bwMode="auto">
          <a:xfrm>
            <a:off x="1907704" y="1962289"/>
            <a:ext cx="1698248" cy="1699200"/>
          </a:xfrm>
          <a:prstGeom prst="rect">
            <a:avLst/>
          </a:prstGeom>
          <a:noFill/>
          <a:extLst>
            <a:ext uri="{909E8E84-426E-40DD-AFC4-6F175D3DCCD1}">
              <a14:hiddenFill xmlns:a14="http://schemas.microsoft.com/office/drawing/2010/main">
                <a:solidFill>
                  <a:srgbClr val="FFFFFF"/>
                </a:solidFill>
              </a14:hiddenFill>
            </a:ext>
          </a:extLst>
        </p:spPr>
      </p:pic>
      <p:pic>
        <p:nvPicPr>
          <p:cNvPr id="5138" name="Picture 18" descr="No Climbing Images, Stock Photos &amp;amp; Vectors | Shutterstock"/>
          <p:cNvPicPr>
            <a:picLocks noChangeAspect="1" noChangeArrowheads="1"/>
          </p:cNvPicPr>
          <p:nvPr/>
        </p:nvPicPr>
        <p:blipFill rotWithShape="1">
          <a:blip r:embed="rId8">
            <a:extLst>
              <a:ext uri="{28A0092B-C50C-407E-A947-70E740481C1C}">
                <a14:useLocalDpi xmlns:a14="http://schemas.microsoft.com/office/drawing/2010/main" val="0"/>
              </a:ext>
            </a:extLst>
          </a:blip>
          <a:srcRect b="5017"/>
          <a:stretch/>
        </p:blipFill>
        <p:spPr bwMode="auto">
          <a:xfrm>
            <a:off x="2052494" y="3537397"/>
            <a:ext cx="1513155" cy="1547787"/>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3">
            <a:extLst>
              <a:ext uri="{FF2B5EF4-FFF2-40B4-BE49-F238E27FC236}">
                <a16:creationId xmlns:a16="http://schemas.microsoft.com/office/drawing/2014/main" id="{E9F68E6B-C1A4-4523-9694-10B5AE869C98}"/>
              </a:ext>
            </a:extLst>
          </p:cNvPr>
          <p:cNvSpPr txBox="1">
            <a:spLocks/>
          </p:cNvSpPr>
          <p:nvPr/>
        </p:nvSpPr>
        <p:spPr bwMode="auto">
          <a:xfrm>
            <a:off x="3590017" y="2359852"/>
            <a:ext cx="5430544"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just">
              <a:lnSpc>
                <a:spcPts val="22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1.</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攜帶火種入廠</a:t>
            </a:r>
            <a:endPar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a:p>
            <a:pPr marL="0" indent="0" algn="just">
              <a:lnSpc>
                <a:spcPts val="22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廠內非指定地點吸煙</a:t>
            </a:r>
            <a:endPar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a:p>
            <a:pPr marL="358775" indent="-358775" algn="just">
              <a:lnSpc>
                <a:spcPts val="22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攜帶酒類</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含酒精飲料</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入廠或在廠內喝酒或酗酒滋事者。</a:t>
            </a:r>
            <a:endPar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a:p>
            <a:pPr marL="358775" indent="-358775" algn="just">
              <a:lnSpc>
                <a:spcPts val="2200"/>
              </a:lnSpc>
              <a:spcAft>
                <a:spcPts val="900"/>
              </a:spcAft>
              <a:buNone/>
            </a:pP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4.</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翻爬圍牆進出廠區</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經查無竊盜嫌疑）</a:t>
            </a:r>
          </a:p>
          <a:p>
            <a:pPr marL="358775" indent="-358775" algn="just">
              <a:lnSpc>
                <a:spcPts val="2600"/>
              </a:lnSpc>
              <a:spcAft>
                <a:spcPts val="900"/>
              </a:spcAft>
              <a:buNone/>
            </a:pPr>
            <a:endPar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pic>
        <p:nvPicPr>
          <p:cNvPr id="10" name="Picture 8" descr="禁止進入圖片PNG去背| 矢量圖案和PSD素材| 免费下载| Pngtree"/>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1389" b="96181" l="10000" r="90000"/>
                    </a14:imgEffect>
                  </a14:imgLayer>
                </a14:imgProps>
              </a:ext>
              <a:ext uri="{28A0092B-C50C-407E-A947-70E740481C1C}">
                <a14:useLocalDpi xmlns:a14="http://schemas.microsoft.com/office/drawing/2010/main" val="0"/>
              </a:ext>
            </a:extLst>
          </a:blip>
          <a:srcRect/>
          <a:stretch>
            <a:fillRect/>
          </a:stretch>
        </p:blipFill>
        <p:spPr bwMode="auto">
          <a:xfrm>
            <a:off x="6911752" y="5021770"/>
            <a:ext cx="2232248" cy="17857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05075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id="{E9F68E6B-C1A4-4523-9694-10B5AE869C98}"/>
              </a:ext>
            </a:extLst>
          </p:cNvPr>
          <p:cNvSpPr txBox="1">
            <a:spLocks/>
          </p:cNvSpPr>
          <p:nvPr/>
        </p:nvSpPr>
        <p:spPr bwMode="auto">
          <a:xfrm>
            <a:off x="395536" y="1009506"/>
            <a:ext cx="8887259" cy="8640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algn="just">
              <a:lnSpc>
                <a:spcPts val="2600"/>
              </a:lnSpc>
              <a:spcAft>
                <a:spcPts val="900"/>
              </a:spcAft>
              <a:buFont typeface="Wingdings" panose="05000000000000000000" pitchFamily="2" charset="2"/>
              <a:buChar char="n"/>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人員進廠須知</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續</a:t>
            </a:r>
            <a:r>
              <a:rPr lang="en-US" altLang="zh-TW"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a:t>
            </a:r>
          </a:p>
          <a:p>
            <a:pPr algn="just">
              <a:lnSpc>
                <a:spcPts val="2600"/>
              </a:lnSpc>
              <a:spcAft>
                <a:spcPts val="900"/>
              </a:spcAft>
              <a:buFont typeface="Wingdings" panose="05000000000000000000" pitchFamily="2" charset="2"/>
              <a:buChar char="n"/>
            </a:pPr>
            <a:endPar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endParaRPr>
          </a:p>
        </p:txBody>
      </p:sp>
      <p:sp>
        <p:nvSpPr>
          <p:cNvPr id="8" name="Text Box 2">
            <a:extLst>
              <a:ext uri="{FF2B5EF4-FFF2-40B4-BE49-F238E27FC236}">
                <a16:creationId xmlns:a16="http://schemas.microsoft.com/office/drawing/2014/main" id="{35364D99-7758-48BF-A84D-43E7A78A290D}"/>
              </a:ext>
            </a:extLst>
          </p:cNvPr>
          <p:cNvSpPr txBox="1">
            <a:spLocks noChangeArrowheads="1"/>
          </p:cNvSpPr>
          <p:nvPr/>
        </p:nvSpPr>
        <p:spPr bwMode="auto">
          <a:xfrm>
            <a:off x="3075706" y="188641"/>
            <a:ext cx="5888782" cy="646331"/>
          </a:xfrm>
          <a:prstGeom prst="rect">
            <a:avLst/>
          </a:prstGeom>
          <a:noFill/>
          <a:ln w="9525">
            <a:noFill/>
            <a:miter lim="800000"/>
            <a:headEnd/>
            <a:tailEnd/>
          </a:ln>
        </p:spPr>
        <p:txBody>
          <a:bodyPr wrap="square">
            <a:spAutoFit/>
          </a:bodyPr>
          <a:lstStyle/>
          <a:p>
            <a:pPr algn="r">
              <a:spcBef>
                <a:spcPct val="50000"/>
              </a:spcBef>
            </a:pPr>
            <a:r>
              <a:rPr kumimoji="0" lang="zh-TW" altLang="en-US" sz="3600" b="1" dirty="0">
                <a:solidFill>
                  <a:srgbClr val="2FB388"/>
                </a:solidFill>
                <a:latin typeface="微軟正黑體" panose="020B0604030504040204" pitchFamily="34" charset="-120"/>
                <a:ea typeface="微軟正黑體" panose="020B0604030504040204" pitchFamily="34" charset="-120"/>
              </a:rPr>
              <a:t>一、承攬商出入廠管理規定</a:t>
            </a:r>
          </a:p>
        </p:txBody>
      </p:sp>
      <p:sp>
        <p:nvSpPr>
          <p:cNvPr id="18" name="Rectangle 3">
            <a:extLst>
              <a:ext uri="{FF2B5EF4-FFF2-40B4-BE49-F238E27FC236}">
                <a16:creationId xmlns:a16="http://schemas.microsoft.com/office/drawing/2014/main" id="{E9F68E6B-C1A4-4523-9694-10B5AE869C98}"/>
              </a:ext>
            </a:extLst>
          </p:cNvPr>
          <p:cNvSpPr txBox="1">
            <a:spLocks/>
          </p:cNvSpPr>
          <p:nvPr/>
        </p:nvSpPr>
        <p:spPr bwMode="auto">
          <a:xfrm>
            <a:off x="2627784" y="4376694"/>
            <a:ext cx="3960440" cy="3848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B2C1D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9BBB59"/>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9BBB59"/>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ctr">
              <a:lnSpc>
                <a:spcPts val="2200"/>
              </a:lnSpc>
              <a:spcAft>
                <a:spcPts val="900"/>
              </a:spcAft>
              <a:buNone/>
            </a:pPr>
            <a:r>
              <a:rPr lang="zh-TW" altLang="en-US" sz="2400" b="1" spc="300" dirty="0">
                <a:solidFill>
                  <a:schemeClr val="accent1"/>
                </a:solidFill>
                <a:latin typeface="微軟正黑體" panose="020B0604030504040204" pitchFamily="34" charset="-120"/>
                <a:ea typeface="微軟正黑體" panose="020B0604030504040204" pitchFamily="34" charset="-120"/>
                <a:cs typeface="Times New Roman" panose="02020603050405020304" pitchFamily="18" charset="0"/>
              </a:rPr>
              <a:t>賭博、鬥毆等不當行為者</a:t>
            </a:r>
          </a:p>
        </p:txBody>
      </p:sp>
      <p:pic>
        <p:nvPicPr>
          <p:cNvPr id="7170" name="Picture 2" descr="禁止打架图标免抠素材免费下载_觅元素51yuansu.com"/>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11806" b="90972" l="19336" r="83594">
                        <a14:foregroundMark x1="45703" y1="30787" x2="45703" y2="30787"/>
                        <a14:foregroundMark x1="60352" y1="31019" x2="60352" y2="31019"/>
                      </a14:backgroundRemoval>
                    </a14:imgEffect>
                  </a14:imgLayer>
                </a14:imgProps>
              </a:ext>
              <a:ext uri="{28A0092B-C50C-407E-A947-70E740481C1C}">
                <a14:useLocalDpi xmlns:a14="http://schemas.microsoft.com/office/drawing/2010/main" val="0"/>
              </a:ext>
            </a:extLst>
          </a:blip>
          <a:srcRect l="18209" t="10540" r="13870" b="5461"/>
          <a:stretch/>
        </p:blipFill>
        <p:spPr bwMode="auto">
          <a:xfrm>
            <a:off x="1979712" y="1528830"/>
            <a:ext cx="2592288" cy="2704996"/>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Policy on Gambling/Gaming Events in the University Premises | Ateneo de  Manila Universit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9844" y="1644068"/>
            <a:ext cx="2649028" cy="2649028"/>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6"/>
          <p:cNvSpPr txBox="1">
            <a:spLocks noChangeArrowheads="1"/>
          </p:cNvSpPr>
          <p:nvPr/>
        </p:nvSpPr>
        <p:spPr bwMode="auto">
          <a:xfrm>
            <a:off x="2411760" y="5279828"/>
            <a:ext cx="4753055" cy="461665"/>
          </a:xfrm>
          <a:prstGeom prst="rect">
            <a:avLst/>
          </a:prstGeom>
          <a:noFill/>
          <a:ln w="12700" cap="sq">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lr>
                <a:srgbClr val="A50021"/>
              </a:buClr>
              <a:buSzPct val="75000"/>
              <a:buFont typeface="Wingdings" panose="05000000000000000000" pitchFamily="2" charset="2"/>
              <a:buChar char="n"/>
              <a:defRPr kumimoji="1" sz="3200">
                <a:solidFill>
                  <a:schemeClr val="tx1"/>
                </a:solidFill>
                <a:latin typeface="Times New Roman" panose="02020603050405020304" pitchFamily="18" charset="0"/>
                <a:ea typeface="新細明體" panose="02020500000000000000" pitchFamily="18" charset="-120"/>
              </a:defRPr>
            </a:lvl1pPr>
            <a:lvl2pPr marL="742950" indent="-285750">
              <a:spcBef>
                <a:spcPct val="20000"/>
              </a:spcBef>
              <a:buClr>
                <a:schemeClr val="accent2"/>
              </a:buClr>
              <a:buSzPct val="75000"/>
              <a:buFont typeface="Wingdings" panose="05000000000000000000" pitchFamily="2" charset="2"/>
              <a:buChar char="n"/>
              <a:defRPr kumimoji="1" sz="2800">
                <a:solidFill>
                  <a:schemeClr val="tx1"/>
                </a:solidFill>
                <a:latin typeface="Times New Roman" panose="02020603050405020304" pitchFamily="18" charset="0"/>
                <a:ea typeface="新細明體" panose="02020500000000000000" pitchFamily="18" charset="-120"/>
              </a:defRPr>
            </a:lvl2pPr>
            <a:lvl3pPr marL="1143000" indent="-228600">
              <a:spcBef>
                <a:spcPct val="20000"/>
              </a:spcBef>
              <a:buClr>
                <a:srgbClr val="666699"/>
              </a:buClr>
              <a:buSzPct val="70000"/>
              <a:buFont typeface="Wingdings" panose="05000000000000000000" pitchFamily="2" charset="2"/>
              <a:buChar char="n"/>
              <a:defRPr kumimoji="1" sz="2400">
                <a:solidFill>
                  <a:schemeClr val="tx1"/>
                </a:solidFill>
                <a:latin typeface="Times New Roman" panose="02020603050405020304" pitchFamily="18" charset="0"/>
                <a:ea typeface="新細明體" panose="02020500000000000000" pitchFamily="18" charset="-120"/>
              </a:defRPr>
            </a:lvl3pPr>
            <a:lvl4pPr marL="1600200" indent="-228600">
              <a:spcBef>
                <a:spcPct val="20000"/>
              </a:spcBef>
              <a:buSzPct val="60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4pPr>
            <a:lvl5pPr marL="2057400" indent="-228600">
              <a:spcBef>
                <a:spcPct val="20000"/>
              </a:spcBef>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5pPr>
            <a:lvl6pPr marL="25146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6pPr>
            <a:lvl7pPr marL="29718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7pPr>
            <a:lvl8pPr marL="34290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8pPr>
            <a:lvl9pPr marL="3886200" indent="-228600" eaLnBrk="0" fontAlgn="base" hangingPunct="0">
              <a:spcBef>
                <a:spcPct val="20000"/>
              </a:spcBef>
              <a:spcAft>
                <a:spcPct val="0"/>
              </a:spcAft>
              <a:buClr>
                <a:schemeClr val="hlink"/>
              </a:buClr>
              <a:buSzPct val="55000"/>
              <a:buFont typeface="Wingdings" panose="05000000000000000000" pitchFamily="2" charset="2"/>
              <a:buChar char="n"/>
              <a:defRPr kumimoji="1" sz="2000">
                <a:solidFill>
                  <a:schemeClr val="tx1"/>
                </a:solidFill>
                <a:latin typeface="Times New Roman" panose="02020603050405020304" pitchFamily="18" charset="0"/>
                <a:ea typeface="新細明體" panose="02020500000000000000" pitchFamily="18" charset="-120"/>
              </a:defRPr>
            </a:lvl9pPr>
          </a:lstStyle>
          <a:p>
            <a:pPr eaLnBrk="1" hangingPunct="1">
              <a:spcBef>
                <a:spcPct val="50000"/>
              </a:spcBef>
              <a:buClrTx/>
              <a:buSzTx/>
              <a:buFontTx/>
              <a:buNone/>
            </a:pPr>
            <a:r>
              <a:rPr lang="zh-TW" altLang="en-US" sz="2400" b="1" dirty="0">
                <a:solidFill>
                  <a:srgbClr val="FF3300"/>
                </a:solidFill>
                <a:latin typeface="微軟正黑體" panose="020B0604030504040204" pitchFamily="34" charset="-120"/>
                <a:ea typeface="微軟正黑體" panose="020B0604030504040204" pitchFamily="34" charset="-120"/>
              </a:rPr>
              <a:t>廠商罰</a:t>
            </a:r>
            <a:r>
              <a:rPr lang="en-US" altLang="zh-TW" sz="2400" b="1" dirty="0">
                <a:solidFill>
                  <a:srgbClr val="FF3300"/>
                </a:solidFill>
                <a:latin typeface="微軟正黑體" panose="020B0604030504040204" pitchFamily="34" charset="-120"/>
                <a:ea typeface="微軟正黑體" panose="020B0604030504040204" pitchFamily="34" charset="-120"/>
              </a:rPr>
              <a:t>10,000</a:t>
            </a:r>
            <a:r>
              <a:rPr lang="zh-TW" altLang="en-US" sz="2400" b="1" dirty="0">
                <a:solidFill>
                  <a:srgbClr val="FF3300"/>
                </a:solidFill>
                <a:latin typeface="微軟正黑體" panose="020B0604030504040204" pitchFamily="34" charset="-120"/>
                <a:ea typeface="微軟正黑體" panose="020B0604030504040204" pitchFamily="34" charset="-120"/>
              </a:rPr>
              <a:t>元、禁止入廠一年</a:t>
            </a:r>
          </a:p>
        </p:txBody>
      </p:sp>
    </p:spTree>
    <p:extLst>
      <p:ext uri="{BB962C8B-B14F-4D97-AF65-F5344CB8AC3E}">
        <p14:creationId xmlns:p14="http://schemas.microsoft.com/office/powerpoint/2010/main" val="149751002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佈景主題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lack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公正">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txDef>
      <a:spPr/>
      <a:bodyPr>
        <a:normAutofit fontScale="92500" lnSpcReduction="20000"/>
      </a:bodyPr>
      <a:lstStyle>
        <a:defPPr marL="661988" indent="-342900" algn="just">
          <a:spcBef>
            <a:spcPts val="375"/>
          </a:spcBef>
          <a:buClr>
            <a:srgbClr val="0000FF"/>
          </a:buClr>
          <a:buSzPct val="85000"/>
          <a:buFont typeface="Wingdings" pitchFamily="2" charset="2"/>
          <a:buChar char="l"/>
          <a:defRPr kumimoji="0" sz="2400" b="1" dirty="0" smtClean="0">
            <a:solidFill>
              <a:srgbClr val="0000FF"/>
            </a:solidFill>
            <a:latin typeface="標楷體" pitchFamily="65" charset="-120"/>
            <a:ea typeface="標楷體" pitchFamily="65" charset="-120"/>
            <a:cs typeface="Times New Roman" pitchFamily="18" charset="0"/>
          </a:defRPr>
        </a:defPPr>
      </a:lstStyle>
    </a:txDef>
  </a:objectDefaults>
  <a:extraClrSchemeLst/>
</a:theme>
</file>

<file path=ppt/theme/theme2.xml><?xml version="1.0" encoding="utf-8"?>
<a:theme xmlns:a="http://schemas.openxmlformats.org/drawingml/2006/main" name="自訂設計">
  <a:themeElements>
    <a:clrScheme name="綠色">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8_佈景主題7">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8_佈景主題7">
      <a:majorFont>
        <a:latin typeface="Arial"/>
        <a:ea typeface="標楷體"/>
        <a:cs typeface="新細明體"/>
      </a:majorFont>
      <a:minorFont>
        <a:latin typeface="Arial"/>
        <a:ea typeface="標楷體"/>
        <a:cs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271463" marR="0" indent="-271463" algn="l" defTabSz="914400" rtl="0" eaLnBrk="1" fontAlgn="base" latinLnBrk="0" hangingPunct="1">
          <a:lnSpc>
            <a:spcPct val="100000"/>
          </a:lnSpc>
          <a:spcBef>
            <a:spcPct val="0"/>
          </a:spcBef>
          <a:spcAft>
            <a:spcPct val="20000"/>
          </a:spcAft>
          <a:buClr>
            <a:schemeClr val="accent1"/>
          </a:buClr>
          <a:buSzPct val="85000"/>
          <a:buFont typeface="Wingdings 2" pitchFamily="18" charset="2"/>
          <a:buChar char=""/>
          <a:tabLst/>
          <a:defRPr kumimoji="1" lang="zh-TW" altLang="en-US" sz="2000" b="1" i="0" u="none" strike="noStrike" cap="none" normalizeH="0" baseline="0" smtClean="0">
            <a:ln>
              <a:noFill/>
            </a:ln>
            <a:solidFill>
              <a:schemeClr val="tx1"/>
            </a:solidFill>
            <a:effectLst/>
            <a:latin typeface="標楷體" pitchFamily="65" charset="-120"/>
            <a:ea typeface="標楷體" pitchFamily="65" charset="-120"/>
            <a:cs typeface="新細明體" pitchFamily="18" charset="-12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271463" marR="0" indent="-271463" algn="l" defTabSz="914400" rtl="0" eaLnBrk="1" fontAlgn="base" latinLnBrk="0" hangingPunct="1">
          <a:lnSpc>
            <a:spcPct val="100000"/>
          </a:lnSpc>
          <a:spcBef>
            <a:spcPct val="0"/>
          </a:spcBef>
          <a:spcAft>
            <a:spcPct val="20000"/>
          </a:spcAft>
          <a:buClr>
            <a:schemeClr val="accent1"/>
          </a:buClr>
          <a:buSzPct val="85000"/>
          <a:buFont typeface="Wingdings 2" pitchFamily="18" charset="2"/>
          <a:buChar char=""/>
          <a:tabLst/>
          <a:defRPr kumimoji="1" lang="zh-TW" altLang="en-US" sz="2000" b="1" i="0" u="none" strike="noStrike" cap="none" normalizeH="0" baseline="0" smtClean="0">
            <a:ln>
              <a:noFill/>
            </a:ln>
            <a:solidFill>
              <a:schemeClr val="tx1"/>
            </a:solidFill>
            <a:effectLst/>
            <a:latin typeface="標楷體" pitchFamily="65" charset="-120"/>
            <a:ea typeface="標楷體" pitchFamily="65" charset="-120"/>
            <a:cs typeface="新細明體" pitchFamily="18" charset="-120"/>
          </a:defRPr>
        </a:defPPr>
      </a:lstStyle>
    </a:lnDef>
  </a:objectDefaults>
  <a:extraClrSchemeLst>
    <a:extraClrScheme>
      <a:clrScheme name="8_佈景主題7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佈景主題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公正">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txDef>
      <a:spPr/>
      <a:bodyPr>
        <a:normAutofit fontScale="92500" lnSpcReduction="20000"/>
      </a:bodyPr>
      <a:lstStyle>
        <a:defPPr marL="661988" indent="-342900" algn="just">
          <a:spcBef>
            <a:spcPts val="375"/>
          </a:spcBef>
          <a:buClr>
            <a:srgbClr val="0000FF"/>
          </a:buClr>
          <a:buSzPct val="85000"/>
          <a:buFont typeface="Wingdings" pitchFamily="2" charset="2"/>
          <a:buChar char="l"/>
          <a:defRPr kumimoji="0" sz="2400" b="1" dirty="0" smtClean="0">
            <a:solidFill>
              <a:srgbClr val="0000FF"/>
            </a:solidFill>
            <a:latin typeface="標楷體" pitchFamily="65" charset="-120"/>
            <a:ea typeface="標楷體" pitchFamily="65" charset="-120"/>
            <a:cs typeface="Times New Roman" pitchFamily="18" charset="0"/>
          </a:defRPr>
        </a:defPPr>
      </a:lstStyle>
    </a:txDef>
  </a:objectDefaults>
  <a:extraClrSchemeLst/>
</a:theme>
</file>

<file path=ppt/theme/theme5.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41871</TotalTime>
  <Words>3571</Words>
  <Application>Microsoft Office PowerPoint</Application>
  <PresentationFormat>如螢幕大小 (4:3)</PresentationFormat>
  <Paragraphs>344</Paragraphs>
  <Slides>57</Slides>
  <Notes>57</Notes>
  <HiddenSlides>0</HiddenSlides>
  <MMClips>0</MMClips>
  <ScaleCrop>false</ScaleCrop>
  <HeadingPairs>
    <vt:vector size="6" baseType="variant">
      <vt:variant>
        <vt:lpstr>使用字型</vt:lpstr>
      </vt:variant>
      <vt:variant>
        <vt:i4>13</vt:i4>
      </vt:variant>
      <vt:variant>
        <vt:lpstr>佈景主題</vt:lpstr>
      </vt:variant>
      <vt:variant>
        <vt:i4>4</vt:i4>
      </vt:variant>
      <vt:variant>
        <vt:lpstr>投影片標題</vt:lpstr>
      </vt:variant>
      <vt:variant>
        <vt:i4>57</vt:i4>
      </vt:variant>
    </vt:vector>
  </HeadingPairs>
  <TitlesOfParts>
    <vt:vector size="74" baseType="lpstr">
      <vt:lpstr>宋体</vt:lpstr>
      <vt:lpstr>微軟正黑體</vt:lpstr>
      <vt:lpstr>新細明體</vt:lpstr>
      <vt:lpstr>標楷體</vt:lpstr>
      <vt:lpstr>Arial</vt:lpstr>
      <vt:lpstr>Calibri</vt:lpstr>
      <vt:lpstr>Calibri Light</vt:lpstr>
      <vt:lpstr>Franklin Gothic Book</vt:lpstr>
      <vt:lpstr>Garamond</vt:lpstr>
      <vt:lpstr>Times New Roman</vt:lpstr>
      <vt:lpstr>Webdings</vt:lpstr>
      <vt:lpstr>Wingdings</vt:lpstr>
      <vt:lpstr>Wingdings 2</vt:lpstr>
      <vt:lpstr>佈景主題1</vt:lpstr>
      <vt:lpstr>自訂設計</vt:lpstr>
      <vt:lpstr>8_佈景主題7</vt:lpstr>
      <vt:lpstr>1_佈景主題1</vt:lpstr>
      <vt:lpstr>台塑企業承攬商入廠前教育訓練</vt:lpstr>
      <vt:lpstr>訓練綱要</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按一下以新增標題</dc:title>
  <dc:creator>4111</dc:creator>
  <cp:lastModifiedBy>00RX50/杜宗明</cp:lastModifiedBy>
  <cp:revision>2873</cp:revision>
  <cp:lastPrinted>2021-11-19T02:52:17Z</cp:lastPrinted>
  <dcterms:created xsi:type="dcterms:W3CDTF">2015-04-25T13:42:00Z</dcterms:created>
  <dcterms:modified xsi:type="dcterms:W3CDTF">2023-09-25T07:34:03Z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2013-12-30T00:00:00Z</vt:filetime>
  </property>
  <property fmtid="{D5CDD505-2E9C-101B-9397-08002B2CF9AE}" pid="3" name="LastSaved">
    <vt:filetime>2015-04-25T00:00:00Z</vt:filetime>
  </property>
</Properties>
</file>